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46" r:id="rId4"/>
  </p:sldMasterIdLst>
  <p:notesMasterIdLst>
    <p:notesMasterId r:id="rId16"/>
  </p:notesMasterIdLst>
  <p:handoutMasterIdLst>
    <p:handoutMasterId r:id="rId17"/>
  </p:handoutMasterIdLst>
  <p:sldIdLst>
    <p:sldId id="257" r:id="rId5"/>
    <p:sldId id="259" r:id="rId6"/>
    <p:sldId id="260" r:id="rId7"/>
    <p:sldId id="261" r:id="rId8"/>
    <p:sldId id="262" r:id="rId9"/>
    <p:sldId id="263" r:id="rId10"/>
    <p:sldId id="264" r:id="rId11"/>
    <p:sldId id="265" r:id="rId12"/>
    <p:sldId id="266" r:id="rId13"/>
    <p:sldId id="269" r:id="rId14"/>
    <p:sldId id="267" r:id="rId15"/>
  </p:sldIdLst>
  <p:sldSz cx="12192000" cy="6858000"/>
  <p:notesSz cx="6858000" cy="9144000"/>
  <p:defaultTextStyle>
    <a:defPPr rtl="0">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EFE6"/>
    <a:srgbClr val="B8C6D2"/>
    <a:srgbClr val="9BA8B7"/>
    <a:srgbClr val="F7F5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249" autoAdjust="0"/>
  </p:normalViewPr>
  <p:slideViewPr>
    <p:cSldViewPr snapToGrid="0">
      <p:cViewPr>
        <p:scale>
          <a:sx n="68" d="100"/>
          <a:sy n="68" d="100"/>
        </p:scale>
        <p:origin x="84" y="60"/>
      </p:cViewPr>
      <p:guideLst/>
    </p:cSldViewPr>
  </p:slideViewPr>
  <p:notesTextViewPr>
    <p:cViewPr>
      <p:scale>
        <a:sx n="125" d="100"/>
        <a:sy n="125" d="100"/>
      </p:scale>
      <p:origin x="0" y="-18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_rels/data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ata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2E0ADE-984B-40AE-8997-A04017D42F2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437EE727-F401-4E09-B681-955EB4CE6C7D}">
      <dgm:prSet custT="1"/>
      <dgm:spPr/>
      <dgm:t>
        <a:bodyPr/>
        <a:lstStyle/>
        <a:p>
          <a:r>
            <a:rPr lang="nl-NL" sz="2000" dirty="0" err="1"/>
            <a:t>Soesi</a:t>
          </a:r>
          <a:r>
            <a:rPr lang="nl-NL" sz="2000" dirty="0"/>
            <a:t> (vriend van </a:t>
          </a:r>
          <a:r>
            <a:rPr lang="nl-NL" sz="2000" dirty="0" err="1"/>
            <a:t>Samir’s</a:t>
          </a:r>
          <a:r>
            <a:rPr lang="nl-NL" sz="2000" dirty="0"/>
            <a:t> broer)</a:t>
          </a:r>
          <a:endParaRPr lang="en-US" sz="2000" dirty="0"/>
        </a:p>
      </dgm:t>
    </dgm:pt>
    <dgm:pt modelId="{BB803BB7-F831-4E63-BCFB-2274E295A9E8}" type="parTrans" cxnId="{65B427E0-8D6B-4978-A09F-CBAC26FF7DCC}">
      <dgm:prSet/>
      <dgm:spPr/>
      <dgm:t>
        <a:bodyPr/>
        <a:lstStyle/>
        <a:p>
          <a:endParaRPr lang="en-US"/>
        </a:p>
      </dgm:t>
    </dgm:pt>
    <dgm:pt modelId="{76A011D8-A23A-48D0-A3CF-CCDC897AA24D}" type="sibTrans" cxnId="{65B427E0-8D6B-4978-A09F-CBAC26FF7DCC}">
      <dgm:prSet/>
      <dgm:spPr/>
      <dgm:t>
        <a:bodyPr/>
        <a:lstStyle/>
        <a:p>
          <a:endParaRPr lang="en-US"/>
        </a:p>
      </dgm:t>
    </dgm:pt>
    <dgm:pt modelId="{E3C2D79F-6540-4DBB-84DC-690F5CFB8B3E}">
      <dgm:prSet custT="1"/>
      <dgm:spPr/>
      <dgm:t>
        <a:bodyPr/>
        <a:lstStyle/>
        <a:p>
          <a:r>
            <a:rPr lang="nl-NL" sz="2000" dirty="0"/>
            <a:t>Evelien</a:t>
          </a:r>
          <a:endParaRPr lang="en-US" sz="2000" dirty="0"/>
        </a:p>
      </dgm:t>
    </dgm:pt>
    <dgm:pt modelId="{1C992C57-E07F-4085-8761-BFACEAD61829}" type="parTrans" cxnId="{2E7E8780-AD20-41A0-9BE4-F9D99EB0C3CF}">
      <dgm:prSet/>
      <dgm:spPr/>
      <dgm:t>
        <a:bodyPr/>
        <a:lstStyle/>
        <a:p>
          <a:endParaRPr lang="en-US"/>
        </a:p>
      </dgm:t>
    </dgm:pt>
    <dgm:pt modelId="{C40BF625-8906-4C55-8A51-BE9484E82651}" type="sibTrans" cxnId="{2E7E8780-AD20-41A0-9BE4-F9D99EB0C3CF}">
      <dgm:prSet/>
      <dgm:spPr/>
      <dgm:t>
        <a:bodyPr/>
        <a:lstStyle/>
        <a:p>
          <a:endParaRPr lang="en-US"/>
        </a:p>
      </dgm:t>
    </dgm:pt>
    <dgm:pt modelId="{F67977FF-34AD-4A95-8D3E-5415378AD376}">
      <dgm:prSet custT="1"/>
      <dgm:spPr/>
      <dgm:t>
        <a:bodyPr/>
        <a:lstStyle/>
        <a:p>
          <a:r>
            <a:rPr lang="nl-NL" sz="2000" dirty="0" err="1"/>
            <a:t>Samir’s</a:t>
          </a:r>
          <a:r>
            <a:rPr lang="nl-NL" sz="2000" dirty="0"/>
            <a:t> broer</a:t>
          </a:r>
          <a:endParaRPr lang="en-US" sz="2000" dirty="0"/>
        </a:p>
      </dgm:t>
    </dgm:pt>
    <dgm:pt modelId="{EC2AA36D-4348-4BB6-AF18-C2F0EE0A6515}" type="sibTrans" cxnId="{46DBC5AF-2B18-49E0-9144-AB206B35C995}">
      <dgm:prSet/>
      <dgm:spPr/>
      <dgm:t>
        <a:bodyPr/>
        <a:lstStyle/>
        <a:p>
          <a:endParaRPr lang="en-US"/>
        </a:p>
      </dgm:t>
    </dgm:pt>
    <dgm:pt modelId="{BCB0AD20-287E-4F6B-BA04-70DE4991981D}" type="parTrans" cxnId="{46DBC5AF-2B18-49E0-9144-AB206B35C995}">
      <dgm:prSet/>
      <dgm:spPr/>
      <dgm:t>
        <a:bodyPr/>
        <a:lstStyle/>
        <a:p>
          <a:endParaRPr lang="en-US"/>
        </a:p>
      </dgm:t>
    </dgm:pt>
    <dgm:pt modelId="{2C33DD93-E18D-452C-A00A-0CB173DD7CA2}">
      <dgm:prSet custT="1"/>
      <dgm:spPr/>
      <dgm:t>
        <a:bodyPr/>
        <a:lstStyle/>
        <a:p>
          <a:r>
            <a:rPr lang="nl-NL" sz="2000" dirty="0"/>
            <a:t>Samir Zadar (hoofdpersoon)</a:t>
          </a:r>
          <a:endParaRPr lang="en-US" sz="2000" dirty="0"/>
        </a:p>
      </dgm:t>
    </dgm:pt>
    <dgm:pt modelId="{86F7C433-B7AA-4D6E-943F-DC12EB53F568}" type="sibTrans" cxnId="{E5CD0979-71CF-4C19-98EB-03F9C051FBD5}">
      <dgm:prSet/>
      <dgm:spPr/>
      <dgm:t>
        <a:bodyPr/>
        <a:lstStyle/>
        <a:p>
          <a:endParaRPr lang="en-US"/>
        </a:p>
      </dgm:t>
    </dgm:pt>
    <dgm:pt modelId="{EC920CCB-A2C4-4FF2-949B-317C5C06E99B}" type="parTrans" cxnId="{E5CD0979-71CF-4C19-98EB-03F9C051FBD5}">
      <dgm:prSet/>
      <dgm:spPr/>
      <dgm:t>
        <a:bodyPr/>
        <a:lstStyle/>
        <a:p>
          <a:endParaRPr lang="en-US"/>
        </a:p>
      </dgm:t>
    </dgm:pt>
    <dgm:pt modelId="{41F42F06-3391-4845-9C0B-1D3BE22C47D8}" type="pres">
      <dgm:prSet presAssocID="{D62E0ADE-984B-40AE-8997-A04017D42F2C}" presName="linear" presStyleCnt="0">
        <dgm:presLayoutVars>
          <dgm:dir/>
          <dgm:animLvl val="lvl"/>
          <dgm:resizeHandles val="exact"/>
        </dgm:presLayoutVars>
      </dgm:prSet>
      <dgm:spPr/>
    </dgm:pt>
    <dgm:pt modelId="{C9FB6E9C-450A-4E74-B7E5-8F44D06237FA}" type="pres">
      <dgm:prSet presAssocID="{2C33DD93-E18D-452C-A00A-0CB173DD7CA2}" presName="parentLin" presStyleCnt="0"/>
      <dgm:spPr/>
    </dgm:pt>
    <dgm:pt modelId="{2033CC2D-379F-47C5-9FAF-CC0B0919CF6A}" type="pres">
      <dgm:prSet presAssocID="{2C33DD93-E18D-452C-A00A-0CB173DD7CA2}" presName="parentLeftMargin" presStyleLbl="node1" presStyleIdx="0" presStyleCnt="4"/>
      <dgm:spPr/>
    </dgm:pt>
    <dgm:pt modelId="{355FA096-E385-49A5-AF65-B084C8F63587}" type="pres">
      <dgm:prSet presAssocID="{2C33DD93-E18D-452C-A00A-0CB173DD7CA2}" presName="parentText" presStyleLbl="node1" presStyleIdx="0" presStyleCnt="4">
        <dgm:presLayoutVars>
          <dgm:chMax val="0"/>
          <dgm:bulletEnabled val="1"/>
        </dgm:presLayoutVars>
      </dgm:prSet>
      <dgm:spPr/>
    </dgm:pt>
    <dgm:pt modelId="{FEF95995-427B-4EF5-809F-16F33237B646}" type="pres">
      <dgm:prSet presAssocID="{2C33DD93-E18D-452C-A00A-0CB173DD7CA2}" presName="negativeSpace" presStyleCnt="0"/>
      <dgm:spPr/>
    </dgm:pt>
    <dgm:pt modelId="{23802F7E-8AB4-4F5D-A363-177F8DA7EFBF}" type="pres">
      <dgm:prSet presAssocID="{2C33DD93-E18D-452C-A00A-0CB173DD7CA2}" presName="childText" presStyleLbl="conFgAcc1" presStyleIdx="0" presStyleCnt="4">
        <dgm:presLayoutVars>
          <dgm:bulletEnabled val="1"/>
        </dgm:presLayoutVars>
      </dgm:prSet>
      <dgm:spPr>
        <a:solidFill>
          <a:srgbClr val="F2EFE6">
            <a:alpha val="90000"/>
          </a:srgbClr>
        </a:solidFill>
      </dgm:spPr>
    </dgm:pt>
    <dgm:pt modelId="{BC6F34DE-00DA-4357-AF29-F2B6E997B43F}" type="pres">
      <dgm:prSet presAssocID="{86F7C433-B7AA-4D6E-943F-DC12EB53F568}" presName="spaceBetweenRectangles" presStyleCnt="0"/>
      <dgm:spPr/>
    </dgm:pt>
    <dgm:pt modelId="{5D6140C9-D0C8-4C77-A161-2126AE23F93E}" type="pres">
      <dgm:prSet presAssocID="{F67977FF-34AD-4A95-8D3E-5415378AD376}" presName="parentLin" presStyleCnt="0"/>
      <dgm:spPr/>
    </dgm:pt>
    <dgm:pt modelId="{63DBF90A-CA8A-4166-8EA0-522C8179795E}" type="pres">
      <dgm:prSet presAssocID="{F67977FF-34AD-4A95-8D3E-5415378AD376}" presName="parentLeftMargin" presStyleLbl="node1" presStyleIdx="0" presStyleCnt="4"/>
      <dgm:spPr/>
    </dgm:pt>
    <dgm:pt modelId="{C2D5F9DA-94A1-4D77-AB3F-2753D9643C21}" type="pres">
      <dgm:prSet presAssocID="{F67977FF-34AD-4A95-8D3E-5415378AD376}" presName="parentText" presStyleLbl="node1" presStyleIdx="1" presStyleCnt="4">
        <dgm:presLayoutVars>
          <dgm:chMax val="0"/>
          <dgm:bulletEnabled val="1"/>
        </dgm:presLayoutVars>
      </dgm:prSet>
      <dgm:spPr/>
    </dgm:pt>
    <dgm:pt modelId="{19CAEC95-D584-40B8-89FB-38EC53DF251F}" type="pres">
      <dgm:prSet presAssocID="{F67977FF-34AD-4A95-8D3E-5415378AD376}" presName="negativeSpace" presStyleCnt="0"/>
      <dgm:spPr/>
    </dgm:pt>
    <dgm:pt modelId="{A5D5F2D4-4717-4CFD-987D-F23E90D7EEC6}" type="pres">
      <dgm:prSet presAssocID="{F67977FF-34AD-4A95-8D3E-5415378AD376}" presName="childText" presStyleLbl="conFgAcc1" presStyleIdx="1" presStyleCnt="4">
        <dgm:presLayoutVars>
          <dgm:bulletEnabled val="1"/>
        </dgm:presLayoutVars>
      </dgm:prSet>
      <dgm:spPr>
        <a:solidFill>
          <a:srgbClr val="F2EFE6">
            <a:alpha val="90000"/>
          </a:srgbClr>
        </a:solidFill>
      </dgm:spPr>
    </dgm:pt>
    <dgm:pt modelId="{E2AFA873-33FF-42A4-80FB-CCFD0F44915F}" type="pres">
      <dgm:prSet presAssocID="{EC2AA36D-4348-4BB6-AF18-C2F0EE0A6515}" presName="spaceBetweenRectangles" presStyleCnt="0"/>
      <dgm:spPr/>
    </dgm:pt>
    <dgm:pt modelId="{713AC747-7791-44F1-9724-B429DB34FF7E}" type="pres">
      <dgm:prSet presAssocID="{437EE727-F401-4E09-B681-955EB4CE6C7D}" presName="parentLin" presStyleCnt="0"/>
      <dgm:spPr/>
    </dgm:pt>
    <dgm:pt modelId="{76E751EF-414F-4EA1-BFF4-1FAA0999915B}" type="pres">
      <dgm:prSet presAssocID="{437EE727-F401-4E09-B681-955EB4CE6C7D}" presName="parentLeftMargin" presStyleLbl="node1" presStyleIdx="1" presStyleCnt="4"/>
      <dgm:spPr/>
    </dgm:pt>
    <dgm:pt modelId="{C69993CC-5B18-45F4-8058-B1001EE082C5}" type="pres">
      <dgm:prSet presAssocID="{437EE727-F401-4E09-B681-955EB4CE6C7D}" presName="parentText" presStyleLbl="node1" presStyleIdx="2" presStyleCnt="4">
        <dgm:presLayoutVars>
          <dgm:chMax val="0"/>
          <dgm:bulletEnabled val="1"/>
        </dgm:presLayoutVars>
      </dgm:prSet>
      <dgm:spPr/>
    </dgm:pt>
    <dgm:pt modelId="{73D68F69-7F0C-4427-B62A-B2C52EC36B37}" type="pres">
      <dgm:prSet presAssocID="{437EE727-F401-4E09-B681-955EB4CE6C7D}" presName="negativeSpace" presStyleCnt="0"/>
      <dgm:spPr/>
    </dgm:pt>
    <dgm:pt modelId="{617109C7-3518-450E-A5DC-742EB3205941}" type="pres">
      <dgm:prSet presAssocID="{437EE727-F401-4E09-B681-955EB4CE6C7D}" presName="childText" presStyleLbl="conFgAcc1" presStyleIdx="2" presStyleCnt="4">
        <dgm:presLayoutVars>
          <dgm:bulletEnabled val="1"/>
        </dgm:presLayoutVars>
      </dgm:prSet>
      <dgm:spPr>
        <a:solidFill>
          <a:srgbClr val="F2EFE6">
            <a:alpha val="90000"/>
          </a:srgbClr>
        </a:solidFill>
      </dgm:spPr>
    </dgm:pt>
    <dgm:pt modelId="{1FB53653-0DC1-47E4-8770-358B8A49CAD6}" type="pres">
      <dgm:prSet presAssocID="{76A011D8-A23A-48D0-A3CF-CCDC897AA24D}" presName="spaceBetweenRectangles" presStyleCnt="0"/>
      <dgm:spPr/>
    </dgm:pt>
    <dgm:pt modelId="{AE2D718B-DF7E-4983-BDF3-2A3270E1AAEF}" type="pres">
      <dgm:prSet presAssocID="{E3C2D79F-6540-4DBB-84DC-690F5CFB8B3E}" presName="parentLin" presStyleCnt="0"/>
      <dgm:spPr/>
    </dgm:pt>
    <dgm:pt modelId="{913FB4A0-F18F-42BE-A766-F20D48AFA9A9}" type="pres">
      <dgm:prSet presAssocID="{E3C2D79F-6540-4DBB-84DC-690F5CFB8B3E}" presName="parentLeftMargin" presStyleLbl="node1" presStyleIdx="2" presStyleCnt="4"/>
      <dgm:spPr/>
    </dgm:pt>
    <dgm:pt modelId="{95A51625-0976-48C3-8C73-59F03288BE30}" type="pres">
      <dgm:prSet presAssocID="{E3C2D79F-6540-4DBB-84DC-690F5CFB8B3E}" presName="parentText" presStyleLbl="node1" presStyleIdx="3" presStyleCnt="4">
        <dgm:presLayoutVars>
          <dgm:chMax val="0"/>
          <dgm:bulletEnabled val="1"/>
        </dgm:presLayoutVars>
      </dgm:prSet>
      <dgm:spPr/>
    </dgm:pt>
    <dgm:pt modelId="{44357A48-B8A3-43E9-BB95-FD536E98EDB2}" type="pres">
      <dgm:prSet presAssocID="{E3C2D79F-6540-4DBB-84DC-690F5CFB8B3E}" presName="negativeSpace" presStyleCnt="0"/>
      <dgm:spPr/>
    </dgm:pt>
    <dgm:pt modelId="{D7DE5C7E-515A-476B-8C39-018F8B7C1D95}" type="pres">
      <dgm:prSet presAssocID="{E3C2D79F-6540-4DBB-84DC-690F5CFB8B3E}" presName="childText" presStyleLbl="conFgAcc1" presStyleIdx="3" presStyleCnt="4">
        <dgm:presLayoutVars>
          <dgm:bulletEnabled val="1"/>
        </dgm:presLayoutVars>
      </dgm:prSet>
      <dgm:spPr>
        <a:solidFill>
          <a:srgbClr val="F2EFE6">
            <a:alpha val="90000"/>
          </a:srgbClr>
        </a:solidFill>
      </dgm:spPr>
    </dgm:pt>
  </dgm:ptLst>
  <dgm:cxnLst>
    <dgm:cxn modelId="{EFFB0A24-7870-46F0-96C6-E93AF58F9DCA}" type="presOf" srcId="{E3C2D79F-6540-4DBB-84DC-690F5CFB8B3E}" destId="{913FB4A0-F18F-42BE-A766-F20D48AFA9A9}" srcOrd="0" destOrd="0" presId="urn:microsoft.com/office/officeart/2005/8/layout/list1"/>
    <dgm:cxn modelId="{27F4883A-07B7-4125-B815-2E337133682B}" type="presOf" srcId="{437EE727-F401-4E09-B681-955EB4CE6C7D}" destId="{76E751EF-414F-4EA1-BFF4-1FAA0999915B}" srcOrd="0" destOrd="0" presId="urn:microsoft.com/office/officeart/2005/8/layout/list1"/>
    <dgm:cxn modelId="{D4C0293B-DF9E-45E3-9C8C-9A8B4F82B9AF}" type="presOf" srcId="{2C33DD93-E18D-452C-A00A-0CB173DD7CA2}" destId="{355FA096-E385-49A5-AF65-B084C8F63587}" srcOrd="1" destOrd="0" presId="urn:microsoft.com/office/officeart/2005/8/layout/list1"/>
    <dgm:cxn modelId="{5A1BF44C-D994-4493-AE0F-D39EEA6AF70F}" type="presOf" srcId="{F67977FF-34AD-4A95-8D3E-5415378AD376}" destId="{C2D5F9DA-94A1-4D77-AB3F-2753D9643C21}" srcOrd="1" destOrd="0" presId="urn:microsoft.com/office/officeart/2005/8/layout/list1"/>
    <dgm:cxn modelId="{6AF5E94D-4FC9-42C2-8914-351762325965}" type="presOf" srcId="{E3C2D79F-6540-4DBB-84DC-690F5CFB8B3E}" destId="{95A51625-0976-48C3-8C73-59F03288BE30}" srcOrd="1" destOrd="0" presId="urn:microsoft.com/office/officeart/2005/8/layout/list1"/>
    <dgm:cxn modelId="{E5CD0979-71CF-4C19-98EB-03F9C051FBD5}" srcId="{D62E0ADE-984B-40AE-8997-A04017D42F2C}" destId="{2C33DD93-E18D-452C-A00A-0CB173DD7CA2}" srcOrd="0" destOrd="0" parTransId="{EC920CCB-A2C4-4FF2-949B-317C5C06E99B}" sibTransId="{86F7C433-B7AA-4D6E-943F-DC12EB53F568}"/>
    <dgm:cxn modelId="{108CC57D-81EB-4F80-A554-56B28896F4C5}" type="presOf" srcId="{D62E0ADE-984B-40AE-8997-A04017D42F2C}" destId="{41F42F06-3391-4845-9C0B-1D3BE22C47D8}" srcOrd="0" destOrd="0" presId="urn:microsoft.com/office/officeart/2005/8/layout/list1"/>
    <dgm:cxn modelId="{2E7E8780-AD20-41A0-9BE4-F9D99EB0C3CF}" srcId="{D62E0ADE-984B-40AE-8997-A04017D42F2C}" destId="{E3C2D79F-6540-4DBB-84DC-690F5CFB8B3E}" srcOrd="3" destOrd="0" parTransId="{1C992C57-E07F-4085-8761-BFACEAD61829}" sibTransId="{C40BF625-8906-4C55-8A51-BE9484E82651}"/>
    <dgm:cxn modelId="{362FD188-1ADE-478D-8A4F-FA6081109941}" type="presOf" srcId="{F67977FF-34AD-4A95-8D3E-5415378AD376}" destId="{63DBF90A-CA8A-4166-8EA0-522C8179795E}" srcOrd="0" destOrd="0" presId="urn:microsoft.com/office/officeart/2005/8/layout/list1"/>
    <dgm:cxn modelId="{6669E3AD-4AF8-4E8E-BA30-2C5A64A0A119}" type="presOf" srcId="{2C33DD93-E18D-452C-A00A-0CB173DD7CA2}" destId="{2033CC2D-379F-47C5-9FAF-CC0B0919CF6A}" srcOrd="0" destOrd="0" presId="urn:microsoft.com/office/officeart/2005/8/layout/list1"/>
    <dgm:cxn modelId="{46DBC5AF-2B18-49E0-9144-AB206B35C995}" srcId="{D62E0ADE-984B-40AE-8997-A04017D42F2C}" destId="{F67977FF-34AD-4A95-8D3E-5415378AD376}" srcOrd="1" destOrd="0" parTransId="{BCB0AD20-287E-4F6B-BA04-70DE4991981D}" sibTransId="{EC2AA36D-4348-4BB6-AF18-C2F0EE0A6515}"/>
    <dgm:cxn modelId="{FCC089BA-412A-4D1B-B520-22F79B859109}" type="presOf" srcId="{437EE727-F401-4E09-B681-955EB4CE6C7D}" destId="{C69993CC-5B18-45F4-8058-B1001EE082C5}" srcOrd="1" destOrd="0" presId="urn:microsoft.com/office/officeart/2005/8/layout/list1"/>
    <dgm:cxn modelId="{65B427E0-8D6B-4978-A09F-CBAC26FF7DCC}" srcId="{D62E0ADE-984B-40AE-8997-A04017D42F2C}" destId="{437EE727-F401-4E09-B681-955EB4CE6C7D}" srcOrd="2" destOrd="0" parTransId="{BB803BB7-F831-4E63-BCFB-2274E295A9E8}" sibTransId="{76A011D8-A23A-48D0-A3CF-CCDC897AA24D}"/>
    <dgm:cxn modelId="{D5C5E781-61A5-48A3-8622-12E74FD455F2}" type="presParOf" srcId="{41F42F06-3391-4845-9C0B-1D3BE22C47D8}" destId="{C9FB6E9C-450A-4E74-B7E5-8F44D06237FA}" srcOrd="0" destOrd="0" presId="urn:microsoft.com/office/officeart/2005/8/layout/list1"/>
    <dgm:cxn modelId="{47564AAC-7567-434C-B8FB-59CFAF37963F}" type="presParOf" srcId="{C9FB6E9C-450A-4E74-B7E5-8F44D06237FA}" destId="{2033CC2D-379F-47C5-9FAF-CC0B0919CF6A}" srcOrd="0" destOrd="0" presId="urn:microsoft.com/office/officeart/2005/8/layout/list1"/>
    <dgm:cxn modelId="{F0D3DDBB-1EBF-430B-8A06-33E2FC47CA32}" type="presParOf" srcId="{C9FB6E9C-450A-4E74-B7E5-8F44D06237FA}" destId="{355FA096-E385-49A5-AF65-B084C8F63587}" srcOrd="1" destOrd="0" presId="urn:microsoft.com/office/officeart/2005/8/layout/list1"/>
    <dgm:cxn modelId="{F77C11A7-E3BE-40A3-A3CA-B378E8DA18A1}" type="presParOf" srcId="{41F42F06-3391-4845-9C0B-1D3BE22C47D8}" destId="{FEF95995-427B-4EF5-809F-16F33237B646}" srcOrd="1" destOrd="0" presId="urn:microsoft.com/office/officeart/2005/8/layout/list1"/>
    <dgm:cxn modelId="{9F7312BE-8F57-4E39-A228-CAF4D2D8A319}" type="presParOf" srcId="{41F42F06-3391-4845-9C0B-1D3BE22C47D8}" destId="{23802F7E-8AB4-4F5D-A363-177F8DA7EFBF}" srcOrd="2" destOrd="0" presId="urn:microsoft.com/office/officeart/2005/8/layout/list1"/>
    <dgm:cxn modelId="{75EC7359-D5DB-4B92-9BF4-32D7A9637E66}" type="presParOf" srcId="{41F42F06-3391-4845-9C0B-1D3BE22C47D8}" destId="{BC6F34DE-00DA-4357-AF29-F2B6E997B43F}" srcOrd="3" destOrd="0" presId="urn:microsoft.com/office/officeart/2005/8/layout/list1"/>
    <dgm:cxn modelId="{A24C4CC8-4838-4949-BDF5-12A72F3E3AFA}" type="presParOf" srcId="{41F42F06-3391-4845-9C0B-1D3BE22C47D8}" destId="{5D6140C9-D0C8-4C77-A161-2126AE23F93E}" srcOrd="4" destOrd="0" presId="urn:microsoft.com/office/officeart/2005/8/layout/list1"/>
    <dgm:cxn modelId="{E9D7D690-44AD-447C-9BF6-D5C8C1D6101D}" type="presParOf" srcId="{5D6140C9-D0C8-4C77-A161-2126AE23F93E}" destId="{63DBF90A-CA8A-4166-8EA0-522C8179795E}" srcOrd="0" destOrd="0" presId="urn:microsoft.com/office/officeart/2005/8/layout/list1"/>
    <dgm:cxn modelId="{C73EFFF1-36B2-402F-B513-558E3348BA8A}" type="presParOf" srcId="{5D6140C9-D0C8-4C77-A161-2126AE23F93E}" destId="{C2D5F9DA-94A1-4D77-AB3F-2753D9643C21}" srcOrd="1" destOrd="0" presId="urn:microsoft.com/office/officeart/2005/8/layout/list1"/>
    <dgm:cxn modelId="{B7A42EA6-F073-4B72-AD1B-7E8B89A116C5}" type="presParOf" srcId="{41F42F06-3391-4845-9C0B-1D3BE22C47D8}" destId="{19CAEC95-D584-40B8-89FB-38EC53DF251F}" srcOrd="5" destOrd="0" presId="urn:microsoft.com/office/officeart/2005/8/layout/list1"/>
    <dgm:cxn modelId="{D2E8A70A-6DA4-4784-8E80-4771A9854D03}" type="presParOf" srcId="{41F42F06-3391-4845-9C0B-1D3BE22C47D8}" destId="{A5D5F2D4-4717-4CFD-987D-F23E90D7EEC6}" srcOrd="6" destOrd="0" presId="urn:microsoft.com/office/officeart/2005/8/layout/list1"/>
    <dgm:cxn modelId="{4A5F6D58-82C8-45EA-B918-1AFD4A769401}" type="presParOf" srcId="{41F42F06-3391-4845-9C0B-1D3BE22C47D8}" destId="{E2AFA873-33FF-42A4-80FB-CCFD0F44915F}" srcOrd="7" destOrd="0" presId="urn:microsoft.com/office/officeart/2005/8/layout/list1"/>
    <dgm:cxn modelId="{A6E0F61C-AC96-460A-86A8-7B9D1FFF1EC9}" type="presParOf" srcId="{41F42F06-3391-4845-9C0B-1D3BE22C47D8}" destId="{713AC747-7791-44F1-9724-B429DB34FF7E}" srcOrd="8" destOrd="0" presId="urn:microsoft.com/office/officeart/2005/8/layout/list1"/>
    <dgm:cxn modelId="{0DE30C6B-D8AE-48CA-80BE-CC2D8C8C8953}" type="presParOf" srcId="{713AC747-7791-44F1-9724-B429DB34FF7E}" destId="{76E751EF-414F-4EA1-BFF4-1FAA0999915B}" srcOrd="0" destOrd="0" presId="urn:microsoft.com/office/officeart/2005/8/layout/list1"/>
    <dgm:cxn modelId="{238B4474-AB14-4E2F-963A-4C9B4F6ABBE2}" type="presParOf" srcId="{713AC747-7791-44F1-9724-B429DB34FF7E}" destId="{C69993CC-5B18-45F4-8058-B1001EE082C5}" srcOrd="1" destOrd="0" presId="urn:microsoft.com/office/officeart/2005/8/layout/list1"/>
    <dgm:cxn modelId="{ED9ADF85-7093-4F4D-BBC9-A3D07E4FEF37}" type="presParOf" srcId="{41F42F06-3391-4845-9C0B-1D3BE22C47D8}" destId="{73D68F69-7F0C-4427-B62A-B2C52EC36B37}" srcOrd="9" destOrd="0" presId="urn:microsoft.com/office/officeart/2005/8/layout/list1"/>
    <dgm:cxn modelId="{D5FB272C-18B0-4B78-A923-FA2A760A8470}" type="presParOf" srcId="{41F42F06-3391-4845-9C0B-1D3BE22C47D8}" destId="{617109C7-3518-450E-A5DC-742EB3205941}" srcOrd="10" destOrd="0" presId="urn:microsoft.com/office/officeart/2005/8/layout/list1"/>
    <dgm:cxn modelId="{FC242C90-F89E-4249-9A9A-E6A76D9CA5A4}" type="presParOf" srcId="{41F42F06-3391-4845-9C0B-1D3BE22C47D8}" destId="{1FB53653-0DC1-47E4-8770-358B8A49CAD6}" srcOrd="11" destOrd="0" presId="urn:microsoft.com/office/officeart/2005/8/layout/list1"/>
    <dgm:cxn modelId="{56E2435E-1860-4150-B2A7-E9C473709415}" type="presParOf" srcId="{41F42F06-3391-4845-9C0B-1D3BE22C47D8}" destId="{AE2D718B-DF7E-4983-BDF3-2A3270E1AAEF}" srcOrd="12" destOrd="0" presId="urn:microsoft.com/office/officeart/2005/8/layout/list1"/>
    <dgm:cxn modelId="{29E1ED4D-80CF-4AAB-B591-A38F20BB6DCD}" type="presParOf" srcId="{AE2D718B-DF7E-4983-BDF3-2A3270E1AAEF}" destId="{913FB4A0-F18F-42BE-A766-F20D48AFA9A9}" srcOrd="0" destOrd="0" presId="urn:microsoft.com/office/officeart/2005/8/layout/list1"/>
    <dgm:cxn modelId="{C529FE50-5EDB-43CC-B73B-AB64EA80BE32}" type="presParOf" srcId="{AE2D718B-DF7E-4983-BDF3-2A3270E1AAEF}" destId="{95A51625-0976-48C3-8C73-59F03288BE30}" srcOrd="1" destOrd="0" presId="urn:microsoft.com/office/officeart/2005/8/layout/list1"/>
    <dgm:cxn modelId="{AE70D651-65BF-4F89-B44E-A5DC7C2B759A}" type="presParOf" srcId="{41F42F06-3391-4845-9C0B-1D3BE22C47D8}" destId="{44357A48-B8A3-43E9-BB95-FD536E98EDB2}" srcOrd="13" destOrd="0" presId="urn:microsoft.com/office/officeart/2005/8/layout/list1"/>
    <dgm:cxn modelId="{6F903D0F-D86E-4219-8BE3-DE693A510EC8}" type="presParOf" srcId="{41F42F06-3391-4845-9C0B-1D3BE22C47D8}" destId="{D7DE5C7E-515A-476B-8C39-018F8B7C1D95}"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5DE6FC-252B-44E4-BB26-141E6600331F}" type="doc">
      <dgm:prSet loTypeId="urn:microsoft.com/office/officeart/2018/5/layout/IconCircleLabelList" loCatId="icon" qsTypeId="urn:microsoft.com/office/officeart/2005/8/quickstyle/simple1" qsCatId="simple" csTypeId="urn:microsoft.com/office/officeart/2005/8/colors/accent1_2" csCatId="accent1" phldr="1"/>
      <dgm:spPr/>
      <dgm:t>
        <a:bodyPr/>
        <a:lstStyle/>
        <a:p>
          <a:endParaRPr lang="en-US"/>
        </a:p>
      </dgm:t>
    </dgm:pt>
    <dgm:pt modelId="{7A6173DF-8F01-4A8C-BE08-B608898D0537}">
      <dgm:prSet custT="1"/>
      <dgm:spPr/>
      <dgm:t>
        <a:bodyPr/>
        <a:lstStyle/>
        <a:p>
          <a:pPr>
            <a:lnSpc>
              <a:spcPct val="100000"/>
            </a:lnSpc>
            <a:defRPr cap="all"/>
          </a:pPr>
          <a:r>
            <a:rPr lang="nl-NL" sz="2000" cap="none" dirty="0">
              <a:solidFill>
                <a:schemeClr val="accent1">
                  <a:lumMod val="50000"/>
                </a:schemeClr>
              </a:solidFill>
            </a:rPr>
            <a:t>Tegenwoordige tijd </a:t>
          </a:r>
          <a:endParaRPr lang="en-US" sz="2000" cap="none" dirty="0">
            <a:solidFill>
              <a:schemeClr val="accent1">
                <a:lumMod val="50000"/>
              </a:schemeClr>
            </a:solidFill>
          </a:endParaRPr>
        </a:p>
      </dgm:t>
    </dgm:pt>
    <dgm:pt modelId="{A6B34C5E-3A36-42C7-9941-7337B5D57F5E}" type="parTrans" cxnId="{E934EFB7-A5C9-4AF5-A625-ADB36F240C2B}">
      <dgm:prSet/>
      <dgm:spPr/>
      <dgm:t>
        <a:bodyPr/>
        <a:lstStyle/>
        <a:p>
          <a:endParaRPr lang="en-US"/>
        </a:p>
      </dgm:t>
    </dgm:pt>
    <dgm:pt modelId="{7F25FA02-68EC-4193-9D12-9538C03AEEF1}" type="sibTrans" cxnId="{E934EFB7-A5C9-4AF5-A625-ADB36F240C2B}">
      <dgm:prSet/>
      <dgm:spPr/>
      <dgm:t>
        <a:bodyPr/>
        <a:lstStyle/>
        <a:p>
          <a:endParaRPr lang="en-US"/>
        </a:p>
      </dgm:t>
    </dgm:pt>
    <dgm:pt modelId="{2C4E2463-6921-4DBD-AE42-B3C1978EDD8C}">
      <dgm:prSet custT="1"/>
      <dgm:spPr/>
      <dgm:t>
        <a:bodyPr/>
        <a:lstStyle/>
        <a:p>
          <a:pPr>
            <a:lnSpc>
              <a:spcPct val="100000"/>
            </a:lnSpc>
            <a:defRPr cap="all"/>
          </a:pPr>
          <a:r>
            <a:rPr lang="nl-NL" sz="2000" cap="none" dirty="0">
              <a:solidFill>
                <a:schemeClr val="accent1">
                  <a:lumMod val="50000"/>
                </a:schemeClr>
              </a:solidFill>
            </a:rPr>
            <a:t>Nu</a:t>
          </a:r>
          <a:r>
            <a:rPr lang="nl-NL" sz="3200" dirty="0"/>
            <a:t> </a:t>
          </a:r>
          <a:endParaRPr lang="en-US" sz="3200" dirty="0"/>
        </a:p>
      </dgm:t>
    </dgm:pt>
    <dgm:pt modelId="{2CD48701-B642-4BEC-949B-43F1B3789DF6}" type="parTrans" cxnId="{A474EDBC-D697-4D83-8227-3F1E556F61A3}">
      <dgm:prSet/>
      <dgm:spPr/>
      <dgm:t>
        <a:bodyPr/>
        <a:lstStyle/>
        <a:p>
          <a:endParaRPr lang="en-US"/>
        </a:p>
      </dgm:t>
    </dgm:pt>
    <dgm:pt modelId="{5B00F1D1-37B0-4112-933D-5358253E07B1}" type="sibTrans" cxnId="{A474EDBC-D697-4D83-8227-3F1E556F61A3}">
      <dgm:prSet/>
      <dgm:spPr/>
      <dgm:t>
        <a:bodyPr/>
        <a:lstStyle/>
        <a:p>
          <a:endParaRPr lang="en-US"/>
        </a:p>
      </dgm:t>
    </dgm:pt>
    <dgm:pt modelId="{EBC767CF-35D9-4BC7-8D08-C851A39B5B18}">
      <dgm:prSet custT="1"/>
      <dgm:spPr/>
      <dgm:t>
        <a:bodyPr/>
        <a:lstStyle/>
        <a:p>
          <a:pPr>
            <a:lnSpc>
              <a:spcPct val="100000"/>
            </a:lnSpc>
            <a:defRPr cap="all"/>
          </a:pPr>
          <a:r>
            <a:rPr lang="nl-NL" sz="2000" cap="none" dirty="0">
              <a:solidFill>
                <a:schemeClr val="accent1">
                  <a:lumMod val="50000"/>
                </a:schemeClr>
              </a:solidFill>
            </a:rPr>
            <a:t>Zeven jaar </a:t>
          </a:r>
          <a:endParaRPr lang="en-US" sz="2000" cap="none" dirty="0">
            <a:solidFill>
              <a:schemeClr val="accent1">
                <a:lumMod val="50000"/>
              </a:schemeClr>
            </a:solidFill>
          </a:endParaRPr>
        </a:p>
      </dgm:t>
    </dgm:pt>
    <dgm:pt modelId="{8AF33521-275F-4D4E-9458-A73148E15C4F}" type="parTrans" cxnId="{3F197F9B-2C6E-45B2-9F3E-CE1878DF4B4C}">
      <dgm:prSet/>
      <dgm:spPr/>
      <dgm:t>
        <a:bodyPr/>
        <a:lstStyle/>
        <a:p>
          <a:endParaRPr lang="en-US"/>
        </a:p>
      </dgm:t>
    </dgm:pt>
    <dgm:pt modelId="{041F37C0-81B0-4403-9E29-B63A00AFDC76}" type="sibTrans" cxnId="{3F197F9B-2C6E-45B2-9F3E-CE1878DF4B4C}">
      <dgm:prSet/>
      <dgm:spPr/>
      <dgm:t>
        <a:bodyPr/>
        <a:lstStyle/>
        <a:p>
          <a:endParaRPr lang="en-US"/>
        </a:p>
      </dgm:t>
    </dgm:pt>
    <dgm:pt modelId="{CB7B04E5-FE2B-4FEB-8EEC-869C8E02A91F}">
      <dgm:prSet custT="1"/>
      <dgm:spPr/>
      <dgm:t>
        <a:bodyPr/>
        <a:lstStyle/>
        <a:p>
          <a:pPr>
            <a:lnSpc>
              <a:spcPct val="100000"/>
            </a:lnSpc>
            <a:defRPr cap="all"/>
          </a:pPr>
          <a:r>
            <a:rPr lang="nl-NL" sz="2000" cap="none" dirty="0">
              <a:solidFill>
                <a:schemeClr val="accent1">
                  <a:lumMod val="50000"/>
                </a:schemeClr>
              </a:solidFill>
            </a:rPr>
            <a:t>Niet chronologisch </a:t>
          </a:r>
          <a:endParaRPr lang="en-US" sz="2000" cap="none" dirty="0">
            <a:solidFill>
              <a:schemeClr val="accent1">
                <a:lumMod val="50000"/>
              </a:schemeClr>
            </a:solidFill>
          </a:endParaRPr>
        </a:p>
      </dgm:t>
    </dgm:pt>
    <dgm:pt modelId="{361D78E9-7C58-4653-9BA9-C9B612904E1A}" type="parTrans" cxnId="{222A9516-5756-4DB4-8176-787C386F242B}">
      <dgm:prSet/>
      <dgm:spPr/>
      <dgm:t>
        <a:bodyPr/>
        <a:lstStyle/>
        <a:p>
          <a:endParaRPr lang="en-US"/>
        </a:p>
      </dgm:t>
    </dgm:pt>
    <dgm:pt modelId="{8120712D-8B7F-49BF-993A-42CEA5DA6C7D}" type="sibTrans" cxnId="{222A9516-5756-4DB4-8176-787C386F242B}">
      <dgm:prSet/>
      <dgm:spPr/>
      <dgm:t>
        <a:bodyPr/>
        <a:lstStyle/>
        <a:p>
          <a:endParaRPr lang="en-US"/>
        </a:p>
      </dgm:t>
    </dgm:pt>
    <dgm:pt modelId="{7222A9CA-3699-4C3B-BE6C-FDC5FBE5A16F}" type="pres">
      <dgm:prSet presAssocID="{085DE6FC-252B-44E4-BB26-141E6600331F}" presName="root" presStyleCnt="0">
        <dgm:presLayoutVars>
          <dgm:dir/>
          <dgm:resizeHandles val="exact"/>
        </dgm:presLayoutVars>
      </dgm:prSet>
      <dgm:spPr/>
    </dgm:pt>
    <dgm:pt modelId="{7C86F922-A69A-41FE-B14D-92A5D1C9AACB}" type="pres">
      <dgm:prSet presAssocID="{7A6173DF-8F01-4A8C-BE08-B608898D0537}" presName="compNode" presStyleCnt="0"/>
      <dgm:spPr/>
    </dgm:pt>
    <dgm:pt modelId="{747C9285-F678-4A84-94E0-AA9EDFC4FB2D}" type="pres">
      <dgm:prSet presAssocID="{7A6173DF-8F01-4A8C-BE08-B608898D0537}" presName="iconBgRect" presStyleLbl="bgShp" presStyleIdx="0" presStyleCnt="4"/>
      <dgm:spPr/>
    </dgm:pt>
    <dgm:pt modelId="{5E8543F6-2146-4528-BF17-A97D5B671898}" type="pres">
      <dgm:prSet presAssocID="{7A6173DF-8F01-4A8C-BE08-B608898D0537}" presName="iconRect" presStyleLbl="node1" presStyleIdx="0" presStyleCnt="4"/>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Stopwatch 75%"/>
        </a:ext>
      </dgm:extLst>
    </dgm:pt>
    <dgm:pt modelId="{00607041-B51D-4E31-B3CF-2E4103CB755F}" type="pres">
      <dgm:prSet presAssocID="{7A6173DF-8F01-4A8C-BE08-B608898D0537}" presName="spaceRect" presStyleCnt="0"/>
      <dgm:spPr/>
    </dgm:pt>
    <dgm:pt modelId="{D46B9FCA-EC81-4F92-944D-38CF46627DC3}" type="pres">
      <dgm:prSet presAssocID="{7A6173DF-8F01-4A8C-BE08-B608898D0537}" presName="textRect" presStyleLbl="revTx" presStyleIdx="0" presStyleCnt="4" custLinFactNeighborX="2289" custLinFactNeighborY="-84222">
        <dgm:presLayoutVars>
          <dgm:chMax val="1"/>
          <dgm:chPref val="1"/>
        </dgm:presLayoutVars>
      </dgm:prSet>
      <dgm:spPr/>
    </dgm:pt>
    <dgm:pt modelId="{143E1BD6-0F8D-4A0D-A11B-AFE055AB42DC}" type="pres">
      <dgm:prSet presAssocID="{7F25FA02-68EC-4193-9D12-9538C03AEEF1}" presName="sibTrans" presStyleCnt="0"/>
      <dgm:spPr/>
    </dgm:pt>
    <dgm:pt modelId="{A55FA20D-A3A3-4980-BA99-2E5C441E5401}" type="pres">
      <dgm:prSet presAssocID="{2C4E2463-6921-4DBD-AE42-B3C1978EDD8C}" presName="compNode" presStyleCnt="0"/>
      <dgm:spPr/>
    </dgm:pt>
    <dgm:pt modelId="{9A1CD7D5-EED4-4347-A9B1-D8FF7E615D23}" type="pres">
      <dgm:prSet presAssocID="{2C4E2463-6921-4DBD-AE42-B3C1978EDD8C}" presName="iconBgRect" presStyleLbl="bgShp" presStyleIdx="1" presStyleCnt="4"/>
      <dgm:spPr/>
    </dgm:pt>
    <dgm:pt modelId="{498F4E52-42B5-415F-B1F7-BFC707C38BF5}" type="pres">
      <dgm:prSet presAssocID="{2C4E2463-6921-4DBD-AE42-B3C1978EDD8C}"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Wekker die afgaat"/>
        </a:ext>
      </dgm:extLst>
    </dgm:pt>
    <dgm:pt modelId="{ABEBB703-CF5D-4761-A0A2-BC72FD5047D0}" type="pres">
      <dgm:prSet presAssocID="{2C4E2463-6921-4DBD-AE42-B3C1978EDD8C}" presName="spaceRect" presStyleCnt="0"/>
      <dgm:spPr/>
    </dgm:pt>
    <dgm:pt modelId="{6F9C88A6-1003-4B0F-8225-8F6B44ACEE0C}" type="pres">
      <dgm:prSet presAssocID="{2C4E2463-6921-4DBD-AE42-B3C1978EDD8C}" presName="textRect" presStyleLbl="revTx" presStyleIdx="1" presStyleCnt="4" custScaleY="61883" custLinFactY="-39815" custLinFactNeighborX="3720" custLinFactNeighborY="-100000">
        <dgm:presLayoutVars>
          <dgm:chMax val="1"/>
          <dgm:chPref val="1"/>
        </dgm:presLayoutVars>
      </dgm:prSet>
      <dgm:spPr/>
    </dgm:pt>
    <dgm:pt modelId="{E7DF8A3D-61AB-43C0-A7D4-5329859AB229}" type="pres">
      <dgm:prSet presAssocID="{5B00F1D1-37B0-4112-933D-5358253E07B1}" presName="sibTrans" presStyleCnt="0"/>
      <dgm:spPr/>
    </dgm:pt>
    <dgm:pt modelId="{92F893F6-398F-4344-BBC7-4D2A93827EB0}" type="pres">
      <dgm:prSet presAssocID="{EBC767CF-35D9-4BC7-8D08-C851A39B5B18}" presName="compNode" presStyleCnt="0"/>
      <dgm:spPr/>
    </dgm:pt>
    <dgm:pt modelId="{9B92E45A-D610-404A-858A-62E9D01C2900}" type="pres">
      <dgm:prSet presAssocID="{EBC767CF-35D9-4BC7-8D08-C851A39B5B18}" presName="iconBgRect" presStyleLbl="bgShp" presStyleIdx="2" presStyleCnt="4"/>
      <dgm:spPr/>
    </dgm:pt>
    <dgm:pt modelId="{EEADB2A3-2B71-479C-97B8-861CB7D363B6}" type="pres">
      <dgm:prSet presAssocID="{EBC767CF-35D9-4BC7-8D08-C851A39B5B18}"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Badge 7"/>
        </a:ext>
      </dgm:extLst>
    </dgm:pt>
    <dgm:pt modelId="{E9D8A379-4632-4C94-8486-6C3FBED0BD26}" type="pres">
      <dgm:prSet presAssocID="{EBC767CF-35D9-4BC7-8D08-C851A39B5B18}" presName="spaceRect" presStyleCnt="0"/>
      <dgm:spPr/>
    </dgm:pt>
    <dgm:pt modelId="{312DFF45-9A1D-46E8-966A-1CB0EC3D0410}" type="pres">
      <dgm:prSet presAssocID="{EBC767CF-35D9-4BC7-8D08-C851A39B5B18}" presName="textRect" presStyleLbl="revTx" presStyleIdx="2" presStyleCnt="4">
        <dgm:presLayoutVars>
          <dgm:chMax val="1"/>
          <dgm:chPref val="1"/>
        </dgm:presLayoutVars>
      </dgm:prSet>
      <dgm:spPr/>
    </dgm:pt>
    <dgm:pt modelId="{7BC3BB90-D070-4AC2-A10F-A638B93CCD3A}" type="pres">
      <dgm:prSet presAssocID="{041F37C0-81B0-4403-9E29-B63A00AFDC76}" presName="sibTrans" presStyleCnt="0"/>
      <dgm:spPr/>
    </dgm:pt>
    <dgm:pt modelId="{5063B1E1-6182-4FF8-AF9E-83A40A8C6A5F}" type="pres">
      <dgm:prSet presAssocID="{CB7B04E5-FE2B-4FEB-8EEC-869C8E02A91F}" presName="compNode" presStyleCnt="0"/>
      <dgm:spPr/>
    </dgm:pt>
    <dgm:pt modelId="{3DEDB1B3-28EC-4EBB-A792-BA186DEEB360}" type="pres">
      <dgm:prSet presAssocID="{CB7B04E5-FE2B-4FEB-8EEC-869C8E02A91F}" presName="iconBgRect" presStyleLbl="bgShp" presStyleIdx="3" presStyleCnt="4"/>
      <dgm:spPr/>
    </dgm:pt>
    <dgm:pt modelId="{354D6204-24BE-40A3-9543-17D7F7DFB304}" type="pres">
      <dgm:prSet presAssocID="{CB7B04E5-FE2B-4FEB-8EEC-869C8E02A91F}"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Cirkel met pijl"/>
        </a:ext>
      </dgm:extLst>
    </dgm:pt>
    <dgm:pt modelId="{A66EAB6E-C9B7-4A35-87F7-EFD895AEEAA4}" type="pres">
      <dgm:prSet presAssocID="{CB7B04E5-FE2B-4FEB-8EEC-869C8E02A91F}" presName="spaceRect" presStyleCnt="0"/>
      <dgm:spPr/>
    </dgm:pt>
    <dgm:pt modelId="{DE9B6E2A-74CC-4863-938A-F717C0BD1FEA}" type="pres">
      <dgm:prSet presAssocID="{CB7B04E5-FE2B-4FEB-8EEC-869C8E02A91F}" presName="textRect" presStyleLbl="revTx" presStyleIdx="3" presStyleCnt="4">
        <dgm:presLayoutVars>
          <dgm:chMax val="1"/>
          <dgm:chPref val="1"/>
        </dgm:presLayoutVars>
      </dgm:prSet>
      <dgm:spPr/>
    </dgm:pt>
  </dgm:ptLst>
  <dgm:cxnLst>
    <dgm:cxn modelId="{BB633602-2BD2-479A-97CC-D9CBD977011A}" type="presOf" srcId="{EBC767CF-35D9-4BC7-8D08-C851A39B5B18}" destId="{312DFF45-9A1D-46E8-966A-1CB0EC3D0410}" srcOrd="0" destOrd="0" presId="urn:microsoft.com/office/officeart/2018/5/layout/IconCircleLabelList"/>
    <dgm:cxn modelId="{6B10A803-7A89-46A0-9660-6C250BEC8008}" type="presOf" srcId="{CB7B04E5-FE2B-4FEB-8EEC-869C8E02A91F}" destId="{DE9B6E2A-74CC-4863-938A-F717C0BD1FEA}" srcOrd="0" destOrd="0" presId="urn:microsoft.com/office/officeart/2018/5/layout/IconCircleLabelList"/>
    <dgm:cxn modelId="{222A9516-5756-4DB4-8176-787C386F242B}" srcId="{085DE6FC-252B-44E4-BB26-141E6600331F}" destId="{CB7B04E5-FE2B-4FEB-8EEC-869C8E02A91F}" srcOrd="3" destOrd="0" parTransId="{361D78E9-7C58-4653-9BA9-C9B612904E1A}" sibTransId="{8120712D-8B7F-49BF-993A-42CEA5DA6C7D}"/>
    <dgm:cxn modelId="{D1BBDC30-BF9E-41D0-87F4-4C8F2D35F2EB}" type="presOf" srcId="{085DE6FC-252B-44E4-BB26-141E6600331F}" destId="{7222A9CA-3699-4C3B-BE6C-FDC5FBE5A16F}" srcOrd="0" destOrd="0" presId="urn:microsoft.com/office/officeart/2018/5/layout/IconCircleLabelList"/>
    <dgm:cxn modelId="{3F197F9B-2C6E-45B2-9F3E-CE1878DF4B4C}" srcId="{085DE6FC-252B-44E4-BB26-141E6600331F}" destId="{EBC767CF-35D9-4BC7-8D08-C851A39B5B18}" srcOrd="2" destOrd="0" parTransId="{8AF33521-275F-4D4E-9458-A73148E15C4F}" sibTransId="{041F37C0-81B0-4403-9E29-B63A00AFDC76}"/>
    <dgm:cxn modelId="{2FD1C2B7-C449-4239-8AD9-20363DEDA8B0}" type="presOf" srcId="{2C4E2463-6921-4DBD-AE42-B3C1978EDD8C}" destId="{6F9C88A6-1003-4B0F-8225-8F6B44ACEE0C}" srcOrd="0" destOrd="0" presId="urn:microsoft.com/office/officeart/2018/5/layout/IconCircleLabelList"/>
    <dgm:cxn modelId="{E934EFB7-A5C9-4AF5-A625-ADB36F240C2B}" srcId="{085DE6FC-252B-44E4-BB26-141E6600331F}" destId="{7A6173DF-8F01-4A8C-BE08-B608898D0537}" srcOrd="0" destOrd="0" parTransId="{A6B34C5E-3A36-42C7-9941-7337B5D57F5E}" sibTransId="{7F25FA02-68EC-4193-9D12-9538C03AEEF1}"/>
    <dgm:cxn modelId="{A474EDBC-D697-4D83-8227-3F1E556F61A3}" srcId="{085DE6FC-252B-44E4-BB26-141E6600331F}" destId="{2C4E2463-6921-4DBD-AE42-B3C1978EDD8C}" srcOrd="1" destOrd="0" parTransId="{2CD48701-B642-4BEC-949B-43F1B3789DF6}" sibTransId="{5B00F1D1-37B0-4112-933D-5358253E07B1}"/>
    <dgm:cxn modelId="{0A6342C6-44D3-4C2C-941D-63A6CD5AB4F0}" type="presOf" srcId="{7A6173DF-8F01-4A8C-BE08-B608898D0537}" destId="{D46B9FCA-EC81-4F92-944D-38CF46627DC3}" srcOrd="0" destOrd="0" presId="urn:microsoft.com/office/officeart/2018/5/layout/IconCircleLabelList"/>
    <dgm:cxn modelId="{A7E318B6-0AF9-44F5-AC5C-146AEF2FC96D}" type="presParOf" srcId="{7222A9CA-3699-4C3B-BE6C-FDC5FBE5A16F}" destId="{7C86F922-A69A-41FE-B14D-92A5D1C9AACB}" srcOrd="0" destOrd="0" presId="urn:microsoft.com/office/officeart/2018/5/layout/IconCircleLabelList"/>
    <dgm:cxn modelId="{D9EE4F36-B053-44D0-B7B0-AFF9541EC34A}" type="presParOf" srcId="{7C86F922-A69A-41FE-B14D-92A5D1C9AACB}" destId="{747C9285-F678-4A84-94E0-AA9EDFC4FB2D}" srcOrd="0" destOrd="0" presId="urn:microsoft.com/office/officeart/2018/5/layout/IconCircleLabelList"/>
    <dgm:cxn modelId="{12E9AC42-FCD8-4D57-BC65-51831FA60726}" type="presParOf" srcId="{7C86F922-A69A-41FE-B14D-92A5D1C9AACB}" destId="{5E8543F6-2146-4528-BF17-A97D5B671898}" srcOrd="1" destOrd="0" presId="urn:microsoft.com/office/officeart/2018/5/layout/IconCircleLabelList"/>
    <dgm:cxn modelId="{3AFDE19B-272C-4CD9-9723-40C54925EB89}" type="presParOf" srcId="{7C86F922-A69A-41FE-B14D-92A5D1C9AACB}" destId="{00607041-B51D-4E31-B3CF-2E4103CB755F}" srcOrd="2" destOrd="0" presId="urn:microsoft.com/office/officeart/2018/5/layout/IconCircleLabelList"/>
    <dgm:cxn modelId="{515026EF-C10D-4294-BCB2-948C55CC6AF8}" type="presParOf" srcId="{7C86F922-A69A-41FE-B14D-92A5D1C9AACB}" destId="{D46B9FCA-EC81-4F92-944D-38CF46627DC3}" srcOrd="3" destOrd="0" presId="urn:microsoft.com/office/officeart/2018/5/layout/IconCircleLabelList"/>
    <dgm:cxn modelId="{23E216CE-7D29-40CE-9348-21773ECD00A2}" type="presParOf" srcId="{7222A9CA-3699-4C3B-BE6C-FDC5FBE5A16F}" destId="{143E1BD6-0F8D-4A0D-A11B-AFE055AB42DC}" srcOrd="1" destOrd="0" presId="urn:microsoft.com/office/officeart/2018/5/layout/IconCircleLabelList"/>
    <dgm:cxn modelId="{89E6530D-D39B-4C77-BE41-0F4A012B604B}" type="presParOf" srcId="{7222A9CA-3699-4C3B-BE6C-FDC5FBE5A16F}" destId="{A55FA20D-A3A3-4980-BA99-2E5C441E5401}" srcOrd="2" destOrd="0" presId="urn:microsoft.com/office/officeart/2018/5/layout/IconCircleLabelList"/>
    <dgm:cxn modelId="{49758716-EDC2-405B-88AB-4FA5516ED0AA}" type="presParOf" srcId="{A55FA20D-A3A3-4980-BA99-2E5C441E5401}" destId="{9A1CD7D5-EED4-4347-A9B1-D8FF7E615D23}" srcOrd="0" destOrd="0" presId="urn:microsoft.com/office/officeart/2018/5/layout/IconCircleLabelList"/>
    <dgm:cxn modelId="{2DBD55CC-9D27-4A53-8BAF-D8CC8F0F9157}" type="presParOf" srcId="{A55FA20D-A3A3-4980-BA99-2E5C441E5401}" destId="{498F4E52-42B5-415F-B1F7-BFC707C38BF5}" srcOrd="1" destOrd="0" presId="urn:microsoft.com/office/officeart/2018/5/layout/IconCircleLabelList"/>
    <dgm:cxn modelId="{E29071ED-79C3-41D2-B485-268D3381645D}" type="presParOf" srcId="{A55FA20D-A3A3-4980-BA99-2E5C441E5401}" destId="{ABEBB703-CF5D-4761-A0A2-BC72FD5047D0}" srcOrd="2" destOrd="0" presId="urn:microsoft.com/office/officeart/2018/5/layout/IconCircleLabelList"/>
    <dgm:cxn modelId="{F9FF0F6B-E116-4E82-8E15-01CB3F78F3A4}" type="presParOf" srcId="{A55FA20D-A3A3-4980-BA99-2E5C441E5401}" destId="{6F9C88A6-1003-4B0F-8225-8F6B44ACEE0C}" srcOrd="3" destOrd="0" presId="urn:microsoft.com/office/officeart/2018/5/layout/IconCircleLabelList"/>
    <dgm:cxn modelId="{A1D06276-CA74-42E9-BF6F-2030A4126E22}" type="presParOf" srcId="{7222A9CA-3699-4C3B-BE6C-FDC5FBE5A16F}" destId="{E7DF8A3D-61AB-43C0-A7D4-5329859AB229}" srcOrd="3" destOrd="0" presId="urn:microsoft.com/office/officeart/2018/5/layout/IconCircleLabelList"/>
    <dgm:cxn modelId="{3E6D3576-9648-4636-862C-383BC7482C53}" type="presParOf" srcId="{7222A9CA-3699-4C3B-BE6C-FDC5FBE5A16F}" destId="{92F893F6-398F-4344-BBC7-4D2A93827EB0}" srcOrd="4" destOrd="0" presId="urn:microsoft.com/office/officeart/2018/5/layout/IconCircleLabelList"/>
    <dgm:cxn modelId="{E9148D86-EDEC-4C40-B0F4-F1B71241FA98}" type="presParOf" srcId="{92F893F6-398F-4344-BBC7-4D2A93827EB0}" destId="{9B92E45A-D610-404A-858A-62E9D01C2900}" srcOrd="0" destOrd="0" presId="urn:microsoft.com/office/officeart/2018/5/layout/IconCircleLabelList"/>
    <dgm:cxn modelId="{B112DD23-C491-4C8D-80E3-37DE32D71583}" type="presParOf" srcId="{92F893F6-398F-4344-BBC7-4D2A93827EB0}" destId="{EEADB2A3-2B71-479C-97B8-861CB7D363B6}" srcOrd="1" destOrd="0" presId="urn:microsoft.com/office/officeart/2018/5/layout/IconCircleLabelList"/>
    <dgm:cxn modelId="{4E27FAC9-0CA1-4D82-AB72-0F4560E36810}" type="presParOf" srcId="{92F893F6-398F-4344-BBC7-4D2A93827EB0}" destId="{E9D8A379-4632-4C94-8486-6C3FBED0BD26}" srcOrd="2" destOrd="0" presId="urn:microsoft.com/office/officeart/2018/5/layout/IconCircleLabelList"/>
    <dgm:cxn modelId="{A81F8BA7-6101-4FD9-9087-CF7E35F62E8C}" type="presParOf" srcId="{92F893F6-398F-4344-BBC7-4D2A93827EB0}" destId="{312DFF45-9A1D-46E8-966A-1CB0EC3D0410}" srcOrd="3" destOrd="0" presId="urn:microsoft.com/office/officeart/2018/5/layout/IconCircleLabelList"/>
    <dgm:cxn modelId="{FFD81C67-4CD0-4DC1-9E1A-93E9585552DF}" type="presParOf" srcId="{7222A9CA-3699-4C3B-BE6C-FDC5FBE5A16F}" destId="{7BC3BB90-D070-4AC2-A10F-A638B93CCD3A}" srcOrd="5" destOrd="0" presId="urn:microsoft.com/office/officeart/2018/5/layout/IconCircleLabelList"/>
    <dgm:cxn modelId="{6EBDF405-0697-4645-9E69-DC32E83139B8}" type="presParOf" srcId="{7222A9CA-3699-4C3B-BE6C-FDC5FBE5A16F}" destId="{5063B1E1-6182-4FF8-AF9E-83A40A8C6A5F}" srcOrd="6" destOrd="0" presId="urn:microsoft.com/office/officeart/2018/5/layout/IconCircleLabelList"/>
    <dgm:cxn modelId="{2C1586FE-A850-4B2D-B7F3-629DBFBB85AC}" type="presParOf" srcId="{5063B1E1-6182-4FF8-AF9E-83A40A8C6A5F}" destId="{3DEDB1B3-28EC-4EBB-A792-BA186DEEB360}" srcOrd="0" destOrd="0" presId="urn:microsoft.com/office/officeart/2018/5/layout/IconCircleLabelList"/>
    <dgm:cxn modelId="{9EFDE59C-F34B-4E98-B8C9-2258BA7E2E36}" type="presParOf" srcId="{5063B1E1-6182-4FF8-AF9E-83A40A8C6A5F}" destId="{354D6204-24BE-40A3-9543-17D7F7DFB304}" srcOrd="1" destOrd="0" presId="urn:microsoft.com/office/officeart/2018/5/layout/IconCircleLabelList"/>
    <dgm:cxn modelId="{14991795-7052-497A-BA90-609EFA724A14}" type="presParOf" srcId="{5063B1E1-6182-4FF8-AF9E-83A40A8C6A5F}" destId="{A66EAB6E-C9B7-4A35-87F7-EFD895AEEAA4}" srcOrd="2" destOrd="0" presId="urn:microsoft.com/office/officeart/2018/5/layout/IconCircleLabelList"/>
    <dgm:cxn modelId="{BA3747FB-2967-4AA6-9018-21ECE8E6C13B}" type="presParOf" srcId="{5063B1E1-6182-4FF8-AF9E-83A40A8C6A5F}" destId="{DE9B6E2A-74CC-4863-938A-F717C0BD1FEA}"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2C41E9B-D097-4226-A29E-1EFFD1899684}"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457A9FA3-6EB7-438C-8063-0FAA34118AAD}">
      <dgm:prSet/>
      <dgm:spPr/>
      <dgm:t>
        <a:bodyPr/>
        <a:lstStyle/>
        <a:p>
          <a:r>
            <a:rPr lang="nl-NL" dirty="0">
              <a:solidFill>
                <a:schemeClr val="accent1">
                  <a:lumMod val="50000"/>
                </a:schemeClr>
              </a:solidFill>
            </a:rPr>
            <a:t>Amsterdam</a:t>
          </a:r>
          <a:r>
            <a:rPr lang="nl-NL" dirty="0"/>
            <a:t> </a:t>
          </a:r>
          <a:endParaRPr lang="en-US" dirty="0"/>
        </a:p>
      </dgm:t>
    </dgm:pt>
    <dgm:pt modelId="{1C3FDE5D-4238-45FE-BC73-14A9E076534F}" type="parTrans" cxnId="{2CF49D5A-15FC-4554-BAAF-A228AF22DD99}">
      <dgm:prSet/>
      <dgm:spPr/>
      <dgm:t>
        <a:bodyPr/>
        <a:lstStyle/>
        <a:p>
          <a:endParaRPr lang="en-US"/>
        </a:p>
      </dgm:t>
    </dgm:pt>
    <dgm:pt modelId="{3823A9A3-DAE4-4ADB-80E5-A7A4FDC0244C}" type="sibTrans" cxnId="{2CF49D5A-15FC-4554-BAAF-A228AF22DD99}">
      <dgm:prSet/>
      <dgm:spPr/>
      <dgm:t>
        <a:bodyPr/>
        <a:lstStyle/>
        <a:p>
          <a:endParaRPr lang="en-US"/>
        </a:p>
      </dgm:t>
    </dgm:pt>
    <dgm:pt modelId="{14D66E37-EB04-44C2-8403-CF203D06B370}">
      <dgm:prSet/>
      <dgm:spPr/>
      <dgm:t>
        <a:bodyPr/>
        <a:lstStyle/>
        <a:p>
          <a:r>
            <a:rPr lang="nl-NL" dirty="0">
              <a:solidFill>
                <a:schemeClr val="accent1">
                  <a:lumMod val="50000"/>
                </a:schemeClr>
              </a:solidFill>
            </a:rPr>
            <a:t>De pijp </a:t>
          </a:r>
          <a:endParaRPr lang="en-US" dirty="0">
            <a:solidFill>
              <a:schemeClr val="accent1">
                <a:lumMod val="50000"/>
              </a:schemeClr>
            </a:solidFill>
          </a:endParaRPr>
        </a:p>
      </dgm:t>
    </dgm:pt>
    <dgm:pt modelId="{80872826-07F1-423B-B0D1-0DED4F5B779E}" type="parTrans" cxnId="{094FAFA7-44FA-418C-80B8-A4410284D0EF}">
      <dgm:prSet/>
      <dgm:spPr/>
      <dgm:t>
        <a:bodyPr/>
        <a:lstStyle/>
        <a:p>
          <a:endParaRPr lang="en-US"/>
        </a:p>
      </dgm:t>
    </dgm:pt>
    <dgm:pt modelId="{669BEB3A-7A4E-41ED-916F-63FC04E4385F}" type="sibTrans" cxnId="{094FAFA7-44FA-418C-80B8-A4410284D0EF}">
      <dgm:prSet/>
      <dgm:spPr/>
      <dgm:t>
        <a:bodyPr/>
        <a:lstStyle/>
        <a:p>
          <a:endParaRPr lang="en-US"/>
        </a:p>
      </dgm:t>
    </dgm:pt>
    <dgm:pt modelId="{0CDAA105-D4EB-46B5-8C91-D593212FFA22}">
      <dgm:prSet/>
      <dgm:spPr/>
      <dgm:t>
        <a:bodyPr/>
        <a:lstStyle/>
        <a:p>
          <a:r>
            <a:rPr lang="nl-NL" dirty="0">
              <a:solidFill>
                <a:schemeClr val="accent1">
                  <a:lumMod val="50000"/>
                </a:schemeClr>
              </a:solidFill>
            </a:rPr>
            <a:t>Hervormd lyceum  </a:t>
          </a:r>
          <a:endParaRPr lang="en-US" dirty="0">
            <a:solidFill>
              <a:schemeClr val="accent1">
                <a:lumMod val="50000"/>
              </a:schemeClr>
            </a:solidFill>
          </a:endParaRPr>
        </a:p>
      </dgm:t>
    </dgm:pt>
    <dgm:pt modelId="{84FECB86-592C-46E1-8D10-8B2E9A9DE5E1}" type="parTrans" cxnId="{1E659376-5D49-4BEA-958A-CBB62210767D}">
      <dgm:prSet/>
      <dgm:spPr/>
      <dgm:t>
        <a:bodyPr/>
        <a:lstStyle/>
        <a:p>
          <a:endParaRPr lang="en-US"/>
        </a:p>
      </dgm:t>
    </dgm:pt>
    <dgm:pt modelId="{4DC22C61-A541-4F26-93D1-10139BED6158}" type="sibTrans" cxnId="{1E659376-5D49-4BEA-958A-CBB62210767D}">
      <dgm:prSet/>
      <dgm:spPr/>
      <dgm:t>
        <a:bodyPr/>
        <a:lstStyle/>
        <a:p>
          <a:endParaRPr lang="en-US"/>
        </a:p>
      </dgm:t>
    </dgm:pt>
    <dgm:pt modelId="{89E50C0E-E9A7-4D39-A218-AA9252865E66}" type="pres">
      <dgm:prSet presAssocID="{62C41E9B-D097-4226-A29E-1EFFD1899684}" presName="root" presStyleCnt="0">
        <dgm:presLayoutVars>
          <dgm:dir/>
          <dgm:resizeHandles val="exact"/>
        </dgm:presLayoutVars>
      </dgm:prSet>
      <dgm:spPr/>
    </dgm:pt>
    <dgm:pt modelId="{D2114C62-507F-44BE-B61E-B1BC5BBC8AE4}" type="pres">
      <dgm:prSet presAssocID="{457A9FA3-6EB7-438C-8063-0FAA34118AAD}" presName="compNode" presStyleCnt="0"/>
      <dgm:spPr/>
    </dgm:pt>
    <dgm:pt modelId="{6E0B935F-8BDD-4F2E-8F24-9A6229B7A922}" type="pres">
      <dgm:prSet presAssocID="{457A9FA3-6EB7-438C-8063-0FAA34118AA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arker"/>
        </a:ext>
      </dgm:extLst>
    </dgm:pt>
    <dgm:pt modelId="{D63735E1-F665-4414-B6BA-509E65A4242E}" type="pres">
      <dgm:prSet presAssocID="{457A9FA3-6EB7-438C-8063-0FAA34118AAD}" presName="spaceRect" presStyleCnt="0"/>
      <dgm:spPr/>
    </dgm:pt>
    <dgm:pt modelId="{E65CCC67-DA68-4A0F-A5F9-DD304DFEFD08}" type="pres">
      <dgm:prSet presAssocID="{457A9FA3-6EB7-438C-8063-0FAA34118AAD}" presName="textRect" presStyleLbl="revTx" presStyleIdx="0" presStyleCnt="3">
        <dgm:presLayoutVars>
          <dgm:chMax val="1"/>
          <dgm:chPref val="1"/>
        </dgm:presLayoutVars>
      </dgm:prSet>
      <dgm:spPr/>
    </dgm:pt>
    <dgm:pt modelId="{83A08A1E-3207-4A40-B9F2-1152134D7227}" type="pres">
      <dgm:prSet presAssocID="{3823A9A3-DAE4-4ADB-80E5-A7A4FDC0244C}" presName="sibTrans" presStyleCnt="0"/>
      <dgm:spPr/>
    </dgm:pt>
    <dgm:pt modelId="{E2E8D395-6882-46FE-A71D-D90FD53B0B51}" type="pres">
      <dgm:prSet presAssocID="{14D66E37-EB04-44C2-8403-CF203D06B370}" presName="compNode" presStyleCnt="0"/>
      <dgm:spPr/>
    </dgm:pt>
    <dgm:pt modelId="{ECEEEADE-A3D7-4456-9A16-D14239207703}" type="pres">
      <dgm:prSet presAssocID="{14D66E37-EB04-44C2-8403-CF203D06B37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Stad"/>
        </a:ext>
      </dgm:extLst>
    </dgm:pt>
    <dgm:pt modelId="{A16AC823-7CA0-4BF5-BEC1-8B2E6A0A2AB7}" type="pres">
      <dgm:prSet presAssocID="{14D66E37-EB04-44C2-8403-CF203D06B370}" presName="spaceRect" presStyleCnt="0"/>
      <dgm:spPr/>
    </dgm:pt>
    <dgm:pt modelId="{B5C14070-95FF-4645-A519-880A936D439B}" type="pres">
      <dgm:prSet presAssocID="{14D66E37-EB04-44C2-8403-CF203D06B370}" presName="textRect" presStyleLbl="revTx" presStyleIdx="1" presStyleCnt="3">
        <dgm:presLayoutVars>
          <dgm:chMax val="1"/>
          <dgm:chPref val="1"/>
        </dgm:presLayoutVars>
      </dgm:prSet>
      <dgm:spPr/>
    </dgm:pt>
    <dgm:pt modelId="{C35144AF-A2CE-4646-B117-131C376A62AA}" type="pres">
      <dgm:prSet presAssocID="{669BEB3A-7A4E-41ED-916F-63FC04E4385F}" presName="sibTrans" presStyleCnt="0"/>
      <dgm:spPr/>
    </dgm:pt>
    <dgm:pt modelId="{EBE1C361-40B5-49AC-8E93-8792FBD84312}" type="pres">
      <dgm:prSet presAssocID="{0CDAA105-D4EB-46B5-8C91-D593212FFA22}" presName="compNode" presStyleCnt="0"/>
      <dgm:spPr/>
    </dgm:pt>
    <dgm:pt modelId="{6DE8DD63-67EB-4336-9908-155CD46D2399}" type="pres">
      <dgm:prSet presAssocID="{0CDAA105-D4EB-46B5-8C91-D593212FFA2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Klaslokaal"/>
        </a:ext>
      </dgm:extLst>
    </dgm:pt>
    <dgm:pt modelId="{AB4068A3-AB63-4D57-BB68-9FD637D2B9CE}" type="pres">
      <dgm:prSet presAssocID="{0CDAA105-D4EB-46B5-8C91-D593212FFA22}" presName="spaceRect" presStyleCnt="0"/>
      <dgm:spPr/>
    </dgm:pt>
    <dgm:pt modelId="{55D93BC7-27AC-4EED-A95C-EEFC8EDF1321}" type="pres">
      <dgm:prSet presAssocID="{0CDAA105-D4EB-46B5-8C91-D593212FFA22}" presName="textRect" presStyleLbl="revTx" presStyleIdx="2" presStyleCnt="3">
        <dgm:presLayoutVars>
          <dgm:chMax val="1"/>
          <dgm:chPref val="1"/>
        </dgm:presLayoutVars>
      </dgm:prSet>
      <dgm:spPr/>
    </dgm:pt>
  </dgm:ptLst>
  <dgm:cxnLst>
    <dgm:cxn modelId="{1FEB4B40-3430-4FE7-9760-ABA795D2CA2F}" type="presOf" srcId="{0CDAA105-D4EB-46B5-8C91-D593212FFA22}" destId="{55D93BC7-27AC-4EED-A95C-EEFC8EDF1321}" srcOrd="0" destOrd="0" presId="urn:microsoft.com/office/officeart/2018/2/layout/IconLabelList"/>
    <dgm:cxn modelId="{1E659376-5D49-4BEA-958A-CBB62210767D}" srcId="{62C41E9B-D097-4226-A29E-1EFFD1899684}" destId="{0CDAA105-D4EB-46B5-8C91-D593212FFA22}" srcOrd="2" destOrd="0" parTransId="{84FECB86-592C-46E1-8D10-8B2E9A9DE5E1}" sibTransId="{4DC22C61-A541-4F26-93D1-10139BED6158}"/>
    <dgm:cxn modelId="{2CF49D5A-15FC-4554-BAAF-A228AF22DD99}" srcId="{62C41E9B-D097-4226-A29E-1EFFD1899684}" destId="{457A9FA3-6EB7-438C-8063-0FAA34118AAD}" srcOrd="0" destOrd="0" parTransId="{1C3FDE5D-4238-45FE-BC73-14A9E076534F}" sibTransId="{3823A9A3-DAE4-4ADB-80E5-A7A4FDC0244C}"/>
    <dgm:cxn modelId="{DB3AC68F-0731-4BC4-83CE-04BAC0B2242A}" type="presOf" srcId="{62C41E9B-D097-4226-A29E-1EFFD1899684}" destId="{89E50C0E-E9A7-4D39-A218-AA9252865E66}" srcOrd="0" destOrd="0" presId="urn:microsoft.com/office/officeart/2018/2/layout/IconLabelList"/>
    <dgm:cxn modelId="{B351429F-D499-4F22-A12D-5467693C1008}" type="presOf" srcId="{14D66E37-EB04-44C2-8403-CF203D06B370}" destId="{B5C14070-95FF-4645-A519-880A936D439B}" srcOrd="0" destOrd="0" presId="urn:microsoft.com/office/officeart/2018/2/layout/IconLabelList"/>
    <dgm:cxn modelId="{094FAFA7-44FA-418C-80B8-A4410284D0EF}" srcId="{62C41E9B-D097-4226-A29E-1EFFD1899684}" destId="{14D66E37-EB04-44C2-8403-CF203D06B370}" srcOrd="1" destOrd="0" parTransId="{80872826-07F1-423B-B0D1-0DED4F5B779E}" sibTransId="{669BEB3A-7A4E-41ED-916F-63FC04E4385F}"/>
    <dgm:cxn modelId="{91B998DB-90EC-4BFF-ACE5-6C96BF7A04B4}" type="presOf" srcId="{457A9FA3-6EB7-438C-8063-0FAA34118AAD}" destId="{E65CCC67-DA68-4A0F-A5F9-DD304DFEFD08}" srcOrd="0" destOrd="0" presId="urn:microsoft.com/office/officeart/2018/2/layout/IconLabelList"/>
    <dgm:cxn modelId="{62B78910-59D9-448E-902D-E90231F3E978}" type="presParOf" srcId="{89E50C0E-E9A7-4D39-A218-AA9252865E66}" destId="{D2114C62-507F-44BE-B61E-B1BC5BBC8AE4}" srcOrd="0" destOrd="0" presId="urn:microsoft.com/office/officeart/2018/2/layout/IconLabelList"/>
    <dgm:cxn modelId="{724C7A1C-F47A-4C89-B667-45E159245B87}" type="presParOf" srcId="{D2114C62-507F-44BE-B61E-B1BC5BBC8AE4}" destId="{6E0B935F-8BDD-4F2E-8F24-9A6229B7A922}" srcOrd="0" destOrd="0" presId="urn:microsoft.com/office/officeart/2018/2/layout/IconLabelList"/>
    <dgm:cxn modelId="{AD1B6DAB-5164-47A5-BC97-4280330F63D7}" type="presParOf" srcId="{D2114C62-507F-44BE-B61E-B1BC5BBC8AE4}" destId="{D63735E1-F665-4414-B6BA-509E65A4242E}" srcOrd="1" destOrd="0" presId="urn:microsoft.com/office/officeart/2018/2/layout/IconLabelList"/>
    <dgm:cxn modelId="{C030211C-1D80-4354-988D-7CF80BA76EF1}" type="presParOf" srcId="{D2114C62-507F-44BE-B61E-B1BC5BBC8AE4}" destId="{E65CCC67-DA68-4A0F-A5F9-DD304DFEFD08}" srcOrd="2" destOrd="0" presId="urn:microsoft.com/office/officeart/2018/2/layout/IconLabelList"/>
    <dgm:cxn modelId="{390911C1-0371-417A-978E-66863A528AF2}" type="presParOf" srcId="{89E50C0E-E9A7-4D39-A218-AA9252865E66}" destId="{83A08A1E-3207-4A40-B9F2-1152134D7227}" srcOrd="1" destOrd="0" presId="urn:microsoft.com/office/officeart/2018/2/layout/IconLabelList"/>
    <dgm:cxn modelId="{B85C800C-245B-4E5E-9D84-212AFA45A296}" type="presParOf" srcId="{89E50C0E-E9A7-4D39-A218-AA9252865E66}" destId="{E2E8D395-6882-46FE-A71D-D90FD53B0B51}" srcOrd="2" destOrd="0" presId="urn:microsoft.com/office/officeart/2018/2/layout/IconLabelList"/>
    <dgm:cxn modelId="{063FA2B7-B61F-4B63-9201-134D7C4E9555}" type="presParOf" srcId="{E2E8D395-6882-46FE-A71D-D90FD53B0B51}" destId="{ECEEEADE-A3D7-4456-9A16-D14239207703}" srcOrd="0" destOrd="0" presId="urn:microsoft.com/office/officeart/2018/2/layout/IconLabelList"/>
    <dgm:cxn modelId="{7872AFBB-B1F4-4966-9105-2F2F15CA28AF}" type="presParOf" srcId="{E2E8D395-6882-46FE-A71D-D90FD53B0B51}" destId="{A16AC823-7CA0-4BF5-BEC1-8B2E6A0A2AB7}" srcOrd="1" destOrd="0" presId="urn:microsoft.com/office/officeart/2018/2/layout/IconLabelList"/>
    <dgm:cxn modelId="{AD02B8B3-526F-4DBE-8396-3451C132170C}" type="presParOf" srcId="{E2E8D395-6882-46FE-A71D-D90FD53B0B51}" destId="{B5C14070-95FF-4645-A519-880A936D439B}" srcOrd="2" destOrd="0" presId="urn:microsoft.com/office/officeart/2018/2/layout/IconLabelList"/>
    <dgm:cxn modelId="{CA8F6EE2-99EC-4F77-A06A-33B3EBC38FE0}" type="presParOf" srcId="{89E50C0E-E9A7-4D39-A218-AA9252865E66}" destId="{C35144AF-A2CE-4646-B117-131C376A62AA}" srcOrd="3" destOrd="0" presId="urn:microsoft.com/office/officeart/2018/2/layout/IconLabelList"/>
    <dgm:cxn modelId="{4F4EDCFE-82BD-4DFC-A753-D111377C780E}" type="presParOf" srcId="{89E50C0E-E9A7-4D39-A218-AA9252865E66}" destId="{EBE1C361-40B5-49AC-8E93-8792FBD84312}" srcOrd="4" destOrd="0" presId="urn:microsoft.com/office/officeart/2018/2/layout/IconLabelList"/>
    <dgm:cxn modelId="{675B4DA4-6A1E-489A-997D-0107C8344091}" type="presParOf" srcId="{EBE1C361-40B5-49AC-8E93-8792FBD84312}" destId="{6DE8DD63-67EB-4336-9908-155CD46D2399}" srcOrd="0" destOrd="0" presId="urn:microsoft.com/office/officeart/2018/2/layout/IconLabelList"/>
    <dgm:cxn modelId="{DFD355CA-477E-4763-824C-1B3885C232CF}" type="presParOf" srcId="{EBE1C361-40B5-49AC-8E93-8792FBD84312}" destId="{AB4068A3-AB63-4D57-BB68-9FD637D2B9CE}" srcOrd="1" destOrd="0" presId="urn:microsoft.com/office/officeart/2018/2/layout/IconLabelList"/>
    <dgm:cxn modelId="{AAC26716-6FF5-49FD-9FEE-301EC9BB9BEE}" type="presParOf" srcId="{EBE1C361-40B5-49AC-8E93-8792FBD84312}" destId="{55D93BC7-27AC-4EED-A95C-EEFC8EDF1321}"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802F7E-8AB4-4F5D-A363-177F8DA7EFBF}">
      <dsp:nvSpPr>
        <dsp:cNvPr id="0" name=""/>
        <dsp:cNvSpPr/>
      </dsp:nvSpPr>
      <dsp:spPr>
        <a:xfrm>
          <a:off x="0" y="449578"/>
          <a:ext cx="5928344" cy="756000"/>
        </a:xfrm>
        <a:prstGeom prst="rect">
          <a:avLst/>
        </a:prstGeom>
        <a:solidFill>
          <a:srgbClr val="F2EFE6">
            <a:alpha val="90000"/>
          </a:srgb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55FA096-E385-49A5-AF65-B084C8F63587}">
      <dsp:nvSpPr>
        <dsp:cNvPr id="0" name=""/>
        <dsp:cNvSpPr/>
      </dsp:nvSpPr>
      <dsp:spPr>
        <a:xfrm>
          <a:off x="296417" y="6778"/>
          <a:ext cx="4149840" cy="8856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854" tIns="0" rIns="156854" bIns="0" numCol="1" spcCol="1270" anchor="ctr" anchorCtr="0">
          <a:noAutofit/>
        </a:bodyPr>
        <a:lstStyle/>
        <a:p>
          <a:pPr marL="0" lvl="0" indent="0" algn="l" defTabSz="889000">
            <a:lnSpc>
              <a:spcPct val="90000"/>
            </a:lnSpc>
            <a:spcBef>
              <a:spcPct val="0"/>
            </a:spcBef>
            <a:spcAft>
              <a:spcPct val="35000"/>
            </a:spcAft>
            <a:buNone/>
          </a:pPr>
          <a:r>
            <a:rPr lang="nl-NL" sz="2000" kern="1200" dirty="0"/>
            <a:t>Samir Zadar (hoofdpersoon)</a:t>
          </a:r>
          <a:endParaRPr lang="en-US" sz="2000" kern="1200" dirty="0"/>
        </a:p>
      </dsp:txBody>
      <dsp:txXfrm>
        <a:off x="339648" y="50009"/>
        <a:ext cx="4063378" cy="799138"/>
      </dsp:txXfrm>
    </dsp:sp>
    <dsp:sp modelId="{A5D5F2D4-4717-4CFD-987D-F23E90D7EEC6}">
      <dsp:nvSpPr>
        <dsp:cNvPr id="0" name=""/>
        <dsp:cNvSpPr/>
      </dsp:nvSpPr>
      <dsp:spPr>
        <a:xfrm>
          <a:off x="0" y="1810378"/>
          <a:ext cx="5928344" cy="756000"/>
        </a:xfrm>
        <a:prstGeom prst="rect">
          <a:avLst/>
        </a:prstGeom>
        <a:solidFill>
          <a:srgbClr val="F2EFE6">
            <a:alpha val="90000"/>
          </a:srgb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2D5F9DA-94A1-4D77-AB3F-2753D9643C21}">
      <dsp:nvSpPr>
        <dsp:cNvPr id="0" name=""/>
        <dsp:cNvSpPr/>
      </dsp:nvSpPr>
      <dsp:spPr>
        <a:xfrm>
          <a:off x="296417" y="1367578"/>
          <a:ext cx="4149840" cy="8856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854" tIns="0" rIns="156854" bIns="0" numCol="1" spcCol="1270" anchor="ctr" anchorCtr="0">
          <a:noAutofit/>
        </a:bodyPr>
        <a:lstStyle/>
        <a:p>
          <a:pPr marL="0" lvl="0" indent="0" algn="l" defTabSz="889000">
            <a:lnSpc>
              <a:spcPct val="90000"/>
            </a:lnSpc>
            <a:spcBef>
              <a:spcPct val="0"/>
            </a:spcBef>
            <a:spcAft>
              <a:spcPct val="35000"/>
            </a:spcAft>
            <a:buNone/>
          </a:pPr>
          <a:r>
            <a:rPr lang="nl-NL" sz="2000" kern="1200" dirty="0" err="1"/>
            <a:t>Samir’s</a:t>
          </a:r>
          <a:r>
            <a:rPr lang="nl-NL" sz="2000" kern="1200" dirty="0"/>
            <a:t> broer</a:t>
          </a:r>
          <a:endParaRPr lang="en-US" sz="2000" kern="1200" dirty="0"/>
        </a:p>
      </dsp:txBody>
      <dsp:txXfrm>
        <a:off x="339648" y="1410809"/>
        <a:ext cx="4063378" cy="799138"/>
      </dsp:txXfrm>
    </dsp:sp>
    <dsp:sp modelId="{617109C7-3518-450E-A5DC-742EB3205941}">
      <dsp:nvSpPr>
        <dsp:cNvPr id="0" name=""/>
        <dsp:cNvSpPr/>
      </dsp:nvSpPr>
      <dsp:spPr>
        <a:xfrm>
          <a:off x="0" y="3171178"/>
          <a:ext cx="5928344" cy="756000"/>
        </a:xfrm>
        <a:prstGeom prst="rect">
          <a:avLst/>
        </a:prstGeom>
        <a:solidFill>
          <a:srgbClr val="F2EFE6">
            <a:alpha val="90000"/>
          </a:srgb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69993CC-5B18-45F4-8058-B1001EE082C5}">
      <dsp:nvSpPr>
        <dsp:cNvPr id="0" name=""/>
        <dsp:cNvSpPr/>
      </dsp:nvSpPr>
      <dsp:spPr>
        <a:xfrm>
          <a:off x="296417" y="2728378"/>
          <a:ext cx="4149840" cy="8856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854" tIns="0" rIns="156854" bIns="0" numCol="1" spcCol="1270" anchor="ctr" anchorCtr="0">
          <a:noAutofit/>
        </a:bodyPr>
        <a:lstStyle/>
        <a:p>
          <a:pPr marL="0" lvl="0" indent="0" algn="l" defTabSz="889000">
            <a:lnSpc>
              <a:spcPct val="90000"/>
            </a:lnSpc>
            <a:spcBef>
              <a:spcPct val="0"/>
            </a:spcBef>
            <a:spcAft>
              <a:spcPct val="35000"/>
            </a:spcAft>
            <a:buNone/>
          </a:pPr>
          <a:r>
            <a:rPr lang="nl-NL" sz="2000" kern="1200" dirty="0" err="1"/>
            <a:t>Soesi</a:t>
          </a:r>
          <a:r>
            <a:rPr lang="nl-NL" sz="2000" kern="1200" dirty="0"/>
            <a:t> (vriend van </a:t>
          </a:r>
          <a:r>
            <a:rPr lang="nl-NL" sz="2000" kern="1200" dirty="0" err="1"/>
            <a:t>Samir’s</a:t>
          </a:r>
          <a:r>
            <a:rPr lang="nl-NL" sz="2000" kern="1200" dirty="0"/>
            <a:t> broer)</a:t>
          </a:r>
          <a:endParaRPr lang="en-US" sz="2000" kern="1200" dirty="0"/>
        </a:p>
      </dsp:txBody>
      <dsp:txXfrm>
        <a:off x="339648" y="2771609"/>
        <a:ext cx="4063378" cy="799138"/>
      </dsp:txXfrm>
    </dsp:sp>
    <dsp:sp modelId="{D7DE5C7E-515A-476B-8C39-018F8B7C1D95}">
      <dsp:nvSpPr>
        <dsp:cNvPr id="0" name=""/>
        <dsp:cNvSpPr/>
      </dsp:nvSpPr>
      <dsp:spPr>
        <a:xfrm>
          <a:off x="0" y="4531978"/>
          <a:ext cx="5928344" cy="756000"/>
        </a:xfrm>
        <a:prstGeom prst="rect">
          <a:avLst/>
        </a:prstGeom>
        <a:solidFill>
          <a:srgbClr val="F2EFE6">
            <a:alpha val="90000"/>
          </a:srgb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5A51625-0976-48C3-8C73-59F03288BE30}">
      <dsp:nvSpPr>
        <dsp:cNvPr id="0" name=""/>
        <dsp:cNvSpPr/>
      </dsp:nvSpPr>
      <dsp:spPr>
        <a:xfrm>
          <a:off x="296417" y="4089178"/>
          <a:ext cx="4149840" cy="8856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854" tIns="0" rIns="156854" bIns="0" numCol="1" spcCol="1270" anchor="ctr" anchorCtr="0">
          <a:noAutofit/>
        </a:bodyPr>
        <a:lstStyle/>
        <a:p>
          <a:pPr marL="0" lvl="0" indent="0" algn="l" defTabSz="889000">
            <a:lnSpc>
              <a:spcPct val="90000"/>
            </a:lnSpc>
            <a:spcBef>
              <a:spcPct val="0"/>
            </a:spcBef>
            <a:spcAft>
              <a:spcPct val="35000"/>
            </a:spcAft>
            <a:buNone/>
          </a:pPr>
          <a:r>
            <a:rPr lang="nl-NL" sz="2000" kern="1200" dirty="0"/>
            <a:t>Evelien</a:t>
          </a:r>
          <a:endParaRPr lang="en-US" sz="2000" kern="1200" dirty="0"/>
        </a:p>
      </dsp:txBody>
      <dsp:txXfrm>
        <a:off x="339648" y="4132409"/>
        <a:ext cx="4063378" cy="7991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7C9285-F678-4A84-94E0-AA9EDFC4FB2D}">
      <dsp:nvSpPr>
        <dsp:cNvPr id="0" name=""/>
        <dsp:cNvSpPr/>
      </dsp:nvSpPr>
      <dsp:spPr>
        <a:xfrm>
          <a:off x="897103" y="213047"/>
          <a:ext cx="1412786" cy="141278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E8543F6-2146-4528-BF17-A97D5B671898}">
      <dsp:nvSpPr>
        <dsp:cNvPr id="0" name=""/>
        <dsp:cNvSpPr/>
      </dsp:nvSpPr>
      <dsp:spPr>
        <a:xfrm>
          <a:off x="1198189" y="514133"/>
          <a:ext cx="810615" cy="810615"/>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46B9FCA-EC81-4F92-944D-38CF46627DC3}">
      <dsp:nvSpPr>
        <dsp:cNvPr id="0" name=""/>
        <dsp:cNvSpPr/>
      </dsp:nvSpPr>
      <dsp:spPr>
        <a:xfrm>
          <a:off x="498489" y="1819960"/>
          <a:ext cx="2316043" cy="2919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defRPr cap="all"/>
          </a:pPr>
          <a:r>
            <a:rPr lang="nl-NL" sz="2000" kern="1200" cap="none" dirty="0">
              <a:solidFill>
                <a:schemeClr val="accent1">
                  <a:lumMod val="50000"/>
                </a:schemeClr>
              </a:solidFill>
            </a:rPr>
            <a:t>Tegenwoordige tijd </a:t>
          </a:r>
          <a:endParaRPr lang="en-US" sz="2000" kern="1200" cap="none" dirty="0">
            <a:solidFill>
              <a:schemeClr val="accent1">
                <a:lumMod val="50000"/>
              </a:schemeClr>
            </a:solidFill>
          </a:endParaRPr>
        </a:p>
      </dsp:txBody>
      <dsp:txXfrm>
        <a:off x="498489" y="1819960"/>
        <a:ext cx="2316043" cy="291991"/>
      </dsp:txXfrm>
    </dsp:sp>
    <dsp:sp modelId="{9A1CD7D5-EED4-4347-A9B1-D8FF7E615D23}">
      <dsp:nvSpPr>
        <dsp:cNvPr id="0" name=""/>
        <dsp:cNvSpPr/>
      </dsp:nvSpPr>
      <dsp:spPr>
        <a:xfrm>
          <a:off x="3618454" y="240872"/>
          <a:ext cx="1412786" cy="141278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98F4E52-42B5-415F-B1F7-BFC707C38BF5}">
      <dsp:nvSpPr>
        <dsp:cNvPr id="0" name=""/>
        <dsp:cNvSpPr/>
      </dsp:nvSpPr>
      <dsp:spPr>
        <a:xfrm>
          <a:off x="3919539" y="541957"/>
          <a:ext cx="810615" cy="81061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F9C88A6-1003-4B0F-8225-8F6B44ACEE0C}">
      <dsp:nvSpPr>
        <dsp:cNvPr id="0" name=""/>
        <dsp:cNvSpPr/>
      </dsp:nvSpPr>
      <dsp:spPr>
        <a:xfrm>
          <a:off x="3252982" y="1741107"/>
          <a:ext cx="2316043" cy="1806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defRPr cap="all"/>
          </a:pPr>
          <a:r>
            <a:rPr lang="nl-NL" sz="2000" kern="1200" cap="none" dirty="0">
              <a:solidFill>
                <a:schemeClr val="accent1">
                  <a:lumMod val="50000"/>
                </a:schemeClr>
              </a:solidFill>
            </a:rPr>
            <a:t>Nu</a:t>
          </a:r>
          <a:r>
            <a:rPr lang="nl-NL" sz="3200" kern="1200" dirty="0"/>
            <a:t> </a:t>
          </a:r>
          <a:endParaRPr lang="en-US" sz="3200" kern="1200" dirty="0"/>
        </a:p>
      </dsp:txBody>
      <dsp:txXfrm>
        <a:off x="3252982" y="1741107"/>
        <a:ext cx="2316043" cy="180692"/>
      </dsp:txXfrm>
    </dsp:sp>
    <dsp:sp modelId="{9B92E45A-D610-404A-858A-62E9D01C2900}">
      <dsp:nvSpPr>
        <dsp:cNvPr id="0" name=""/>
        <dsp:cNvSpPr/>
      </dsp:nvSpPr>
      <dsp:spPr>
        <a:xfrm>
          <a:off x="897103" y="2936883"/>
          <a:ext cx="1412786" cy="141278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EADB2A3-2B71-479C-97B8-861CB7D363B6}">
      <dsp:nvSpPr>
        <dsp:cNvPr id="0" name=""/>
        <dsp:cNvSpPr/>
      </dsp:nvSpPr>
      <dsp:spPr>
        <a:xfrm>
          <a:off x="1198189" y="3237969"/>
          <a:ext cx="810615" cy="81061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12DFF45-9A1D-46E8-966A-1CB0EC3D0410}">
      <dsp:nvSpPr>
        <dsp:cNvPr id="0" name=""/>
        <dsp:cNvSpPr/>
      </dsp:nvSpPr>
      <dsp:spPr>
        <a:xfrm>
          <a:off x="445475" y="4789718"/>
          <a:ext cx="2316043" cy="2919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defRPr cap="all"/>
          </a:pPr>
          <a:r>
            <a:rPr lang="nl-NL" sz="2000" kern="1200" cap="none" dirty="0">
              <a:solidFill>
                <a:schemeClr val="accent1">
                  <a:lumMod val="50000"/>
                </a:schemeClr>
              </a:solidFill>
            </a:rPr>
            <a:t>Zeven jaar </a:t>
          </a:r>
          <a:endParaRPr lang="en-US" sz="2000" kern="1200" cap="none" dirty="0">
            <a:solidFill>
              <a:schemeClr val="accent1">
                <a:lumMod val="50000"/>
              </a:schemeClr>
            </a:solidFill>
          </a:endParaRPr>
        </a:p>
      </dsp:txBody>
      <dsp:txXfrm>
        <a:off x="445475" y="4789718"/>
        <a:ext cx="2316043" cy="291991"/>
      </dsp:txXfrm>
    </dsp:sp>
    <dsp:sp modelId="{3DEDB1B3-28EC-4EBB-A792-BA186DEEB360}">
      <dsp:nvSpPr>
        <dsp:cNvPr id="0" name=""/>
        <dsp:cNvSpPr/>
      </dsp:nvSpPr>
      <dsp:spPr>
        <a:xfrm>
          <a:off x="3618454" y="2936883"/>
          <a:ext cx="1412786" cy="141278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54D6204-24BE-40A3-9543-17D7F7DFB304}">
      <dsp:nvSpPr>
        <dsp:cNvPr id="0" name=""/>
        <dsp:cNvSpPr/>
      </dsp:nvSpPr>
      <dsp:spPr>
        <a:xfrm>
          <a:off x="3919539" y="3237969"/>
          <a:ext cx="810615" cy="81061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E9B6E2A-74CC-4863-938A-F717C0BD1FEA}">
      <dsp:nvSpPr>
        <dsp:cNvPr id="0" name=""/>
        <dsp:cNvSpPr/>
      </dsp:nvSpPr>
      <dsp:spPr>
        <a:xfrm>
          <a:off x="3166825" y="4789718"/>
          <a:ext cx="2316043" cy="2919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defRPr cap="all"/>
          </a:pPr>
          <a:r>
            <a:rPr lang="nl-NL" sz="2000" kern="1200" cap="none" dirty="0">
              <a:solidFill>
                <a:schemeClr val="accent1">
                  <a:lumMod val="50000"/>
                </a:schemeClr>
              </a:solidFill>
            </a:rPr>
            <a:t>Niet chronologisch </a:t>
          </a:r>
          <a:endParaRPr lang="en-US" sz="2000" kern="1200" cap="none" dirty="0">
            <a:solidFill>
              <a:schemeClr val="accent1">
                <a:lumMod val="50000"/>
              </a:schemeClr>
            </a:solidFill>
          </a:endParaRPr>
        </a:p>
      </dsp:txBody>
      <dsp:txXfrm>
        <a:off x="3166825" y="4789718"/>
        <a:ext cx="2316043" cy="29199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0B935F-8BDD-4F2E-8F24-9A6229B7A922}">
      <dsp:nvSpPr>
        <dsp:cNvPr id="0" name=""/>
        <dsp:cNvSpPr/>
      </dsp:nvSpPr>
      <dsp:spPr>
        <a:xfrm>
          <a:off x="1063980" y="707106"/>
          <a:ext cx="1274535" cy="127453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65CCC67-DA68-4A0F-A5F9-DD304DFEFD08}">
      <dsp:nvSpPr>
        <dsp:cNvPr id="0" name=""/>
        <dsp:cNvSpPr/>
      </dsp:nvSpPr>
      <dsp:spPr>
        <a:xfrm>
          <a:off x="285097" y="2333784"/>
          <a:ext cx="28323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333500">
            <a:lnSpc>
              <a:spcPct val="90000"/>
            </a:lnSpc>
            <a:spcBef>
              <a:spcPct val="0"/>
            </a:spcBef>
            <a:spcAft>
              <a:spcPct val="35000"/>
            </a:spcAft>
            <a:buNone/>
          </a:pPr>
          <a:r>
            <a:rPr lang="nl-NL" sz="3000" kern="1200" dirty="0">
              <a:solidFill>
                <a:schemeClr val="accent1">
                  <a:lumMod val="50000"/>
                </a:schemeClr>
              </a:solidFill>
            </a:rPr>
            <a:t>Amsterdam</a:t>
          </a:r>
          <a:r>
            <a:rPr lang="nl-NL" sz="3000" kern="1200" dirty="0"/>
            <a:t> </a:t>
          </a:r>
          <a:endParaRPr lang="en-US" sz="3000" kern="1200" dirty="0"/>
        </a:p>
      </dsp:txBody>
      <dsp:txXfrm>
        <a:off x="285097" y="2333784"/>
        <a:ext cx="2832300" cy="720000"/>
      </dsp:txXfrm>
    </dsp:sp>
    <dsp:sp modelId="{ECEEEADE-A3D7-4456-9A16-D14239207703}">
      <dsp:nvSpPr>
        <dsp:cNvPr id="0" name=""/>
        <dsp:cNvSpPr/>
      </dsp:nvSpPr>
      <dsp:spPr>
        <a:xfrm>
          <a:off x="4391932" y="707106"/>
          <a:ext cx="1274535" cy="127453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5C14070-95FF-4645-A519-880A936D439B}">
      <dsp:nvSpPr>
        <dsp:cNvPr id="0" name=""/>
        <dsp:cNvSpPr/>
      </dsp:nvSpPr>
      <dsp:spPr>
        <a:xfrm>
          <a:off x="3613050" y="2333784"/>
          <a:ext cx="28323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333500">
            <a:lnSpc>
              <a:spcPct val="90000"/>
            </a:lnSpc>
            <a:spcBef>
              <a:spcPct val="0"/>
            </a:spcBef>
            <a:spcAft>
              <a:spcPct val="35000"/>
            </a:spcAft>
            <a:buNone/>
          </a:pPr>
          <a:r>
            <a:rPr lang="nl-NL" sz="3000" kern="1200" dirty="0">
              <a:solidFill>
                <a:schemeClr val="accent1">
                  <a:lumMod val="50000"/>
                </a:schemeClr>
              </a:solidFill>
            </a:rPr>
            <a:t>De pijp </a:t>
          </a:r>
          <a:endParaRPr lang="en-US" sz="3000" kern="1200" dirty="0">
            <a:solidFill>
              <a:schemeClr val="accent1">
                <a:lumMod val="50000"/>
              </a:schemeClr>
            </a:solidFill>
          </a:endParaRPr>
        </a:p>
      </dsp:txBody>
      <dsp:txXfrm>
        <a:off x="3613050" y="2333784"/>
        <a:ext cx="2832300" cy="720000"/>
      </dsp:txXfrm>
    </dsp:sp>
    <dsp:sp modelId="{6DE8DD63-67EB-4336-9908-155CD46D2399}">
      <dsp:nvSpPr>
        <dsp:cNvPr id="0" name=""/>
        <dsp:cNvSpPr/>
      </dsp:nvSpPr>
      <dsp:spPr>
        <a:xfrm>
          <a:off x="7719885" y="707106"/>
          <a:ext cx="1274535" cy="127453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5D93BC7-27AC-4EED-A95C-EEFC8EDF1321}">
      <dsp:nvSpPr>
        <dsp:cNvPr id="0" name=""/>
        <dsp:cNvSpPr/>
      </dsp:nvSpPr>
      <dsp:spPr>
        <a:xfrm>
          <a:off x="6941002" y="2333784"/>
          <a:ext cx="28323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333500">
            <a:lnSpc>
              <a:spcPct val="90000"/>
            </a:lnSpc>
            <a:spcBef>
              <a:spcPct val="0"/>
            </a:spcBef>
            <a:spcAft>
              <a:spcPct val="35000"/>
            </a:spcAft>
            <a:buNone/>
          </a:pPr>
          <a:r>
            <a:rPr lang="nl-NL" sz="3000" kern="1200" dirty="0">
              <a:solidFill>
                <a:schemeClr val="accent1">
                  <a:lumMod val="50000"/>
                </a:schemeClr>
              </a:solidFill>
            </a:rPr>
            <a:t>Hervormd lyceum  </a:t>
          </a:r>
          <a:endParaRPr lang="en-US" sz="3000" kern="1200" dirty="0">
            <a:solidFill>
              <a:schemeClr val="accent1">
                <a:lumMod val="50000"/>
              </a:schemeClr>
            </a:solidFill>
          </a:endParaRPr>
        </a:p>
      </dsp:txBody>
      <dsp:txXfrm>
        <a:off x="6941002" y="2333784"/>
        <a:ext cx="2832300" cy="72000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dirty="0"/>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1682468A-F8DF-4E9A-98A9-7A4A4C22BA05}" type="datetime1">
              <a:rPr lang="nl-NL" smtClean="0"/>
              <a:t>27-5-2020</a:t>
            </a:fld>
            <a:endParaRPr lang="en-US" dirty="0"/>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dirty="0"/>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ED92CB86-0DB9-4A70-B1CF-B23508471F6B}" type="slidenum">
              <a:rPr lang="en-US" smtClean="0"/>
              <a:t>‹nr.›</a:t>
            </a:fld>
            <a:endParaRPr lang="en-US" dirty="0"/>
          </a:p>
        </p:txBody>
      </p:sp>
    </p:spTree>
    <p:extLst>
      <p:ext uri="{BB962C8B-B14F-4D97-AF65-F5344CB8AC3E}">
        <p14:creationId xmlns:p14="http://schemas.microsoft.com/office/powerpoint/2010/main" val="66355764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F901C9C1-8869-4164-9103-760A82EA1CDD}" type="datetime1">
              <a:rPr lang="nl-NL" smtClean="0"/>
              <a:t>27-5-2020</a:t>
            </a:fld>
            <a:endParaRPr lang="en-US"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nl"/>
              <a:t>Klik om de tekststijlen van het model te bewerken</a:t>
            </a:r>
            <a:endParaRPr lang="en-US"/>
          </a:p>
          <a:p>
            <a:pPr lvl="1" rtl="0"/>
            <a:r>
              <a:rPr lang="nl"/>
              <a:t>Tweede niveau</a:t>
            </a:r>
          </a:p>
          <a:p>
            <a:pPr lvl="2" rtl="0"/>
            <a:r>
              <a:rPr lang="nl"/>
              <a:t>Derde niveau</a:t>
            </a:r>
          </a:p>
          <a:p>
            <a:pPr lvl="3" rtl="0"/>
            <a:r>
              <a:rPr lang="nl"/>
              <a:t>Vierde niveau</a:t>
            </a:r>
          </a:p>
          <a:p>
            <a:pPr lvl="4" rtl="0"/>
            <a:r>
              <a:rPr lang="nl"/>
              <a:t>Vijfde niveau</a:t>
            </a:r>
            <a:endParaRPr lang="en-US"/>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C2B151B-D7D1-48E5-8230-5AADBC794F88}" type="slidenum">
              <a:rPr lang="en-US" smtClean="0"/>
              <a:t>‹nr.›</a:t>
            </a:fld>
            <a:endParaRPr lang="en-US" dirty="0"/>
          </a:p>
        </p:txBody>
      </p:sp>
    </p:spTree>
    <p:extLst>
      <p:ext uri="{BB962C8B-B14F-4D97-AF65-F5344CB8AC3E}">
        <p14:creationId xmlns:p14="http://schemas.microsoft.com/office/powerpoint/2010/main" val="313859278"/>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Hallo allemaal, </a:t>
            </a:r>
          </a:p>
          <a:p>
            <a:r>
              <a:rPr lang="nl-NL" dirty="0"/>
              <a:t>Ik ben Bregje Heezen en ik doe een </a:t>
            </a:r>
            <a:r>
              <a:rPr lang="nl-NL" dirty="0" err="1"/>
              <a:t>Pecha</a:t>
            </a:r>
            <a:r>
              <a:rPr lang="nl-NL" dirty="0"/>
              <a:t> </a:t>
            </a:r>
            <a:r>
              <a:rPr lang="nl-NL" dirty="0" err="1"/>
              <a:t>Kucha</a:t>
            </a:r>
            <a:r>
              <a:rPr lang="nl-NL" dirty="0"/>
              <a:t> over het boek: De belofte van Pisa geschreven door </a:t>
            </a:r>
            <a:r>
              <a:rPr lang="nl-NL" dirty="0" err="1"/>
              <a:t>Mano</a:t>
            </a:r>
            <a:r>
              <a:rPr lang="nl-NL" dirty="0"/>
              <a:t> </a:t>
            </a:r>
            <a:r>
              <a:rPr lang="nl-NL" dirty="0" err="1"/>
              <a:t>Bouzamour</a:t>
            </a:r>
            <a:r>
              <a:rPr lang="nl-NL" dirty="0"/>
              <a:t>.</a:t>
            </a:r>
          </a:p>
        </p:txBody>
      </p:sp>
      <p:sp>
        <p:nvSpPr>
          <p:cNvPr id="4" name="Tijdelijke aanduiding voor datum 3"/>
          <p:cNvSpPr>
            <a:spLocks noGrp="1"/>
          </p:cNvSpPr>
          <p:nvPr>
            <p:ph type="dt" idx="1"/>
          </p:nvPr>
        </p:nvSpPr>
        <p:spPr/>
        <p:txBody>
          <a:bodyPr/>
          <a:lstStyle/>
          <a:p>
            <a:pPr rtl="0"/>
            <a:fld id="{F901C9C1-8869-4164-9103-760A82EA1CDD}" type="datetime1">
              <a:rPr lang="nl-NL" smtClean="0"/>
              <a:t>28-5-2020</a:t>
            </a:fld>
            <a:endParaRPr lang="en-US" dirty="0"/>
          </a:p>
        </p:txBody>
      </p:sp>
      <p:sp>
        <p:nvSpPr>
          <p:cNvPr id="5" name="Tijdelijke aanduiding voor dianummer 4"/>
          <p:cNvSpPr>
            <a:spLocks noGrp="1"/>
          </p:cNvSpPr>
          <p:nvPr>
            <p:ph type="sldNum" sz="quarter" idx="5"/>
          </p:nvPr>
        </p:nvSpPr>
        <p:spPr/>
        <p:txBody>
          <a:bodyPr/>
          <a:lstStyle/>
          <a:p>
            <a:pPr rtl="0"/>
            <a:fld id="{9C2B151B-D7D1-48E5-8230-5AADBC794F88}" type="slidenum">
              <a:rPr lang="en-US" smtClean="0"/>
              <a:t>1</a:t>
            </a:fld>
            <a:endParaRPr lang="en-US" dirty="0"/>
          </a:p>
        </p:txBody>
      </p:sp>
    </p:spTree>
    <p:extLst>
      <p:ext uri="{BB962C8B-B14F-4D97-AF65-F5344CB8AC3E}">
        <p14:creationId xmlns:p14="http://schemas.microsoft.com/office/powerpoint/2010/main" val="40595573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a:t>Opbouw</a:t>
            </a:r>
          </a:p>
          <a:p>
            <a:r>
              <a:rPr lang="nl-NL" b="0" dirty="0"/>
              <a:t>Het boek heeft 248 pagina’s en bestaat uit 9 hoofdstukken. Het is een roman, met het genre fictie. De gebeurtenissen lopen door elkaar. Soms word er namelijk teruggekeken op gebeurtenissen. </a:t>
            </a:r>
          </a:p>
        </p:txBody>
      </p:sp>
      <p:sp>
        <p:nvSpPr>
          <p:cNvPr id="4" name="Tijdelijke aanduiding voor datum 3"/>
          <p:cNvSpPr>
            <a:spLocks noGrp="1"/>
          </p:cNvSpPr>
          <p:nvPr>
            <p:ph type="dt" idx="1"/>
          </p:nvPr>
        </p:nvSpPr>
        <p:spPr/>
        <p:txBody>
          <a:bodyPr/>
          <a:lstStyle/>
          <a:p>
            <a:pPr rtl="0"/>
            <a:fld id="{F901C9C1-8869-4164-9103-760A82EA1CDD}" type="datetime1">
              <a:rPr lang="nl-NL" smtClean="0"/>
              <a:t>28-5-2020</a:t>
            </a:fld>
            <a:endParaRPr lang="en-US" dirty="0"/>
          </a:p>
        </p:txBody>
      </p:sp>
      <p:sp>
        <p:nvSpPr>
          <p:cNvPr id="5" name="Tijdelijke aanduiding voor dianummer 4"/>
          <p:cNvSpPr>
            <a:spLocks noGrp="1"/>
          </p:cNvSpPr>
          <p:nvPr>
            <p:ph type="sldNum" sz="quarter" idx="5"/>
          </p:nvPr>
        </p:nvSpPr>
        <p:spPr/>
        <p:txBody>
          <a:bodyPr/>
          <a:lstStyle/>
          <a:p>
            <a:pPr rtl="0"/>
            <a:fld id="{9C2B151B-D7D1-48E5-8230-5AADBC794F88}" type="slidenum">
              <a:rPr lang="en-US" smtClean="0"/>
              <a:t>10</a:t>
            </a:fld>
            <a:endParaRPr lang="en-US" dirty="0"/>
          </a:p>
        </p:txBody>
      </p:sp>
    </p:spTree>
    <p:extLst>
      <p:ext uri="{BB962C8B-B14F-4D97-AF65-F5344CB8AC3E}">
        <p14:creationId xmlns:p14="http://schemas.microsoft.com/office/powerpoint/2010/main" val="16561024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a:t>Persoonlijke beoordeling</a:t>
            </a:r>
          </a:p>
          <a:p>
            <a:r>
              <a:rPr lang="nl-NL" b="0" dirty="0"/>
              <a:t>Ik vind het een heel goed en sterk boek. Omdat broederschap, volwassen worden misdaad en racisme heel mooi in dit verhaal  samen gebracht wordt en uitgewerkt. De broederschap tussen Samir en zijn broer waarin </a:t>
            </a:r>
            <a:r>
              <a:rPr lang="nl-NL" b="0" dirty="0" err="1"/>
              <a:t>Samir’s</a:t>
            </a:r>
            <a:r>
              <a:rPr lang="nl-NL" b="0" dirty="0"/>
              <a:t> broer ondanks dat hij geen goed voorbeeld is toch een coach voor Sam is. Ook zit er verraad en verlating in het verhaal, waardoor de broederschap uit elkaar valt. Ook zie je in het boek heel duidelijk de verandering  van een 12 jarige Samir als puber naar een 19 jarige man. En de misdaden die </a:t>
            </a:r>
            <a:r>
              <a:rPr lang="nl-NL" b="0" dirty="0" err="1"/>
              <a:t>Samir’s</a:t>
            </a:r>
            <a:r>
              <a:rPr lang="nl-NL" b="0" dirty="0"/>
              <a:t> broer en </a:t>
            </a:r>
            <a:r>
              <a:rPr lang="nl-NL" b="0" dirty="0" err="1"/>
              <a:t>Soessie</a:t>
            </a:r>
            <a:r>
              <a:rPr lang="nl-NL" b="0" dirty="0"/>
              <a:t> doen. Het oordelen over Samir merk je heel goed. In de Pijp (zijn geboorte plaats waar veel allochtonen wonen) word hij gezien als een </a:t>
            </a:r>
            <a:r>
              <a:rPr lang="nl-NL" b="0" dirty="0" err="1"/>
              <a:t>stuudje</a:t>
            </a:r>
            <a:r>
              <a:rPr lang="nl-NL" b="0" dirty="0"/>
              <a:t> en een </a:t>
            </a:r>
            <a:r>
              <a:rPr lang="nl-NL" b="0" dirty="0" err="1"/>
              <a:t>hollander</a:t>
            </a:r>
            <a:r>
              <a:rPr lang="nl-NL" b="0" dirty="0"/>
              <a:t>, omdat hij geen foute dingen doet, vrienden is met rijke en Nederlandse mensen van zijn school en zijn vwo-opleiding doet en lijkt te halen. Op het hervormd lyceum, ziet iedereen hem als de marrokkaan uit een heel ander milieu. Ik zou het boek zeker aan pubers aanraden  omdat er veel herkenbare dingen in zitten zoals: de middelbare school, seksualiteit, feesten en andere milieus </a:t>
            </a:r>
          </a:p>
        </p:txBody>
      </p:sp>
      <p:sp>
        <p:nvSpPr>
          <p:cNvPr id="4" name="Tijdelijke aanduiding voor datum 3"/>
          <p:cNvSpPr>
            <a:spLocks noGrp="1"/>
          </p:cNvSpPr>
          <p:nvPr>
            <p:ph type="dt" idx="1"/>
          </p:nvPr>
        </p:nvSpPr>
        <p:spPr/>
        <p:txBody>
          <a:bodyPr/>
          <a:lstStyle/>
          <a:p>
            <a:pPr rtl="0"/>
            <a:fld id="{F901C9C1-8869-4164-9103-760A82EA1CDD}" type="datetime1">
              <a:rPr lang="nl-NL" smtClean="0"/>
              <a:t>28-5-2020</a:t>
            </a:fld>
            <a:endParaRPr lang="en-US" dirty="0"/>
          </a:p>
        </p:txBody>
      </p:sp>
      <p:sp>
        <p:nvSpPr>
          <p:cNvPr id="5" name="Tijdelijke aanduiding voor dianummer 4"/>
          <p:cNvSpPr>
            <a:spLocks noGrp="1"/>
          </p:cNvSpPr>
          <p:nvPr>
            <p:ph type="sldNum" sz="quarter" idx="5"/>
          </p:nvPr>
        </p:nvSpPr>
        <p:spPr/>
        <p:txBody>
          <a:bodyPr/>
          <a:lstStyle/>
          <a:p>
            <a:pPr rtl="0"/>
            <a:fld id="{9C2B151B-D7D1-48E5-8230-5AADBC794F88}" type="slidenum">
              <a:rPr lang="en-US" smtClean="0"/>
              <a:t>11</a:t>
            </a:fld>
            <a:endParaRPr lang="en-US" dirty="0"/>
          </a:p>
        </p:txBody>
      </p:sp>
    </p:spTree>
    <p:extLst>
      <p:ext uri="{BB962C8B-B14F-4D97-AF65-F5344CB8AC3E}">
        <p14:creationId xmlns:p14="http://schemas.microsoft.com/office/powerpoint/2010/main" val="3632127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a:t>Omslag</a:t>
            </a:r>
          </a:p>
          <a:p>
            <a:r>
              <a:rPr lang="nl-NL" b="1" dirty="0"/>
              <a:t>Introductie: </a:t>
            </a:r>
            <a:r>
              <a:rPr lang="nl-NL" b="0" dirty="0"/>
              <a:t>Aan de linkerzijde ziet u een afbeelding van de kaft van het boek. Er zijn twee versies van de kaft. Het rechterboek is de nieuwe versie en is in 2019 uitgebracht. De titel van het boek is De belofte van Pisa en is geschreven door </a:t>
            </a:r>
            <a:r>
              <a:rPr lang="nl-NL" b="0" dirty="0" err="1"/>
              <a:t>Mano</a:t>
            </a:r>
            <a:r>
              <a:rPr lang="nl-NL" b="0" dirty="0"/>
              <a:t> </a:t>
            </a:r>
            <a:r>
              <a:rPr lang="nl-NL" b="0" dirty="0" err="1"/>
              <a:t>Bouzamour</a:t>
            </a:r>
            <a:r>
              <a:rPr lang="nl-NL" b="0" dirty="0"/>
              <a:t>. De uitgeverij is Prometheus en het boek is uitgebracht in 2013. Het is een roman en het genre is fictie. Er is ook een film gebaseerd op het boek, ook genaamd de belofte van </a:t>
            </a:r>
            <a:r>
              <a:rPr lang="nl-NL" b="0" dirty="0" err="1"/>
              <a:t>pisa</a:t>
            </a:r>
            <a:r>
              <a:rPr lang="nl-NL" b="0" dirty="0"/>
              <a:t>.</a:t>
            </a:r>
            <a:endParaRPr lang="nl-NL" b="1" dirty="0"/>
          </a:p>
        </p:txBody>
      </p:sp>
      <p:sp>
        <p:nvSpPr>
          <p:cNvPr id="4" name="Tijdelijke aanduiding voor datum 3"/>
          <p:cNvSpPr>
            <a:spLocks noGrp="1"/>
          </p:cNvSpPr>
          <p:nvPr>
            <p:ph type="dt" idx="1"/>
          </p:nvPr>
        </p:nvSpPr>
        <p:spPr/>
        <p:txBody>
          <a:bodyPr/>
          <a:lstStyle/>
          <a:p>
            <a:pPr rtl="0"/>
            <a:fld id="{F901C9C1-8869-4164-9103-760A82EA1CDD}" type="datetime1">
              <a:rPr lang="nl-NL" smtClean="0"/>
              <a:t>28-5-2020</a:t>
            </a:fld>
            <a:endParaRPr lang="en-US" dirty="0"/>
          </a:p>
        </p:txBody>
      </p:sp>
      <p:sp>
        <p:nvSpPr>
          <p:cNvPr id="5" name="Tijdelijke aanduiding voor dianummer 4"/>
          <p:cNvSpPr>
            <a:spLocks noGrp="1"/>
          </p:cNvSpPr>
          <p:nvPr>
            <p:ph type="sldNum" sz="quarter" idx="5"/>
          </p:nvPr>
        </p:nvSpPr>
        <p:spPr/>
        <p:txBody>
          <a:bodyPr/>
          <a:lstStyle/>
          <a:p>
            <a:pPr rtl="0"/>
            <a:fld id="{9C2B151B-D7D1-48E5-8230-5AADBC794F88}" type="slidenum">
              <a:rPr lang="en-US" smtClean="0"/>
              <a:t>2</a:t>
            </a:fld>
            <a:endParaRPr lang="en-US" dirty="0"/>
          </a:p>
        </p:txBody>
      </p:sp>
    </p:spTree>
    <p:extLst>
      <p:ext uri="{BB962C8B-B14F-4D97-AF65-F5344CB8AC3E}">
        <p14:creationId xmlns:p14="http://schemas.microsoft.com/office/powerpoint/2010/main" val="34108803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a:t>Schrijver</a:t>
            </a:r>
          </a:p>
          <a:p>
            <a:r>
              <a:rPr lang="nl-NL" b="1" dirty="0"/>
              <a:t>Leven en werk: </a:t>
            </a:r>
            <a:r>
              <a:rPr lang="nl-NL" b="0" dirty="0" err="1"/>
              <a:t>Mano</a:t>
            </a:r>
            <a:r>
              <a:rPr lang="nl-NL" b="0" dirty="0"/>
              <a:t> </a:t>
            </a:r>
            <a:r>
              <a:rPr lang="nl-NL" b="0" dirty="0" err="1"/>
              <a:t>Bouzamour</a:t>
            </a:r>
            <a:r>
              <a:rPr lang="nl-NL" b="0" dirty="0"/>
              <a:t> is een Nederlandse schrijver en heeft dus onder andere het boek de belofte van Pisa geschreven. Hij is geboren in 1991 in Amsterdam (De Pijp) en 29 jaar oud. Zijn ouders komen uit Marokko. Hij is schrijver en columnist. Een bekend werk van </a:t>
            </a:r>
            <a:r>
              <a:rPr lang="nl-NL" b="0" dirty="0" err="1"/>
              <a:t>Mano</a:t>
            </a:r>
            <a:r>
              <a:rPr lang="nl-NL" b="0" dirty="0"/>
              <a:t> </a:t>
            </a:r>
            <a:r>
              <a:rPr lang="nl-NL" b="0" dirty="0" err="1"/>
              <a:t>Bouzamour</a:t>
            </a:r>
            <a:r>
              <a:rPr lang="nl-NL" b="0" dirty="0"/>
              <a:t> is het roman de belofte van Pisa. </a:t>
            </a:r>
            <a:endParaRPr lang="nl-NL" b="1" dirty="0"/>
          </a:p>
        </p:txBody>
      </p:sp>
      <p:sp>
        <p:nvSpPr>
          <p:cNvPr id="4" name="Tijdelijke aanduiding voor datum 3"/>
          <p:cNvSpPr>
            <a:spLocks noGrp="1"/>
          </p:cNvSpPr>
          <p:nvPr>
            <p:ph type="dt" idx="1"/>
          </p:nvPr>
        </p:nvSpPr>
        <p:spPr/>
        <p:txBody>
          <a:bodyPr/>
          <a:lstStyle/>
          <a:p>
            <a:pPr rtl="0"/>
            <a:fld id="{F901C9C1-8869-4164-9103-760A82EA1CDD}" type="datetime1">
              <a:rPr lang="nl-NL" smtClean="0"/>
              <a:t>28-5-2020</a:t>
            </a:fld>
            <a:endParaRPr lang="en-US" dirty="0"/>
          </a:p>
        </p:txBody>
      </p:sp>
      <p:sp>
        <p:nvSpPr>
          <p:cNvPr id="5" name="Tijdelijke aanduiding voor dianummer 4"/>
          <p:cNvSpPr>
            <a:spLocks noGrp="1"/>
          </p:cNvSpPr>
          <p:nvPr>
            <p:ph type="sldNum" sz="quarter" idx="5"/>
          </p:nvPr>
        </p:nvSpPr>
        <p:spPr/>
        <p:txBody>
          <a:bodyPr/>
          <a:lstStyle/>
          <a:p>
            <a:pPr rtl="0"/>
            <a:fld id="{9C2B151B-D7D1-48E5-8230-5AADBC794F88}" type="slidenum">
              <a:rPr lang="en-US" smtClean="0"/>
              <a:t>3</a:t>
            </a:fld>
            <a:endParaRPr lang="en-US" dirty="0"/>
          </a:p>
        </p:txBody>
      </p:sp>
    </p:spTree>
    <p:extLst>
      <p:ext uri="{BB962C8B-B14F-4D97-AF65-F5344CB8AC3E}">
        <p14:creationId xmlns:p14="http://schemas.microsoft.com/office/powerpoint/2010/main" val="26067129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a:t>Samenvatting</a:t>
            </a:r>
          </a:p>
          <a:p>
            <a:r>
              <a:rPr lang="nl-NL" b="0" dirty="0"/>
              <a:t>Samir </a:t>
            </a:r>
            <a:r>
              <a:rPr lang="nl-NL" b="0" dirty="0" err="1"/>
              <a:t>Zalar</a:t>
            </a:r>
            <a:r>
              <a:rPr lang="nl-NL" b="0" dirty="0"/>
              <a:t> ook wel Sam genoemd is een Marokkaanse jongen die woont in Amsterdam, in de Pijp. Een buurt waar veel allochtonen wonen. Hij wordt aangenomen op het Hervormd lyceum zuid. Om dat te vieren gaat Samir met zijn broer en </a:t>
            </a:r>
            <a:r>
              <a:rPr lang="nl-NL" b="0" dirty="0" err="1"/>
              <a:t>Soessie</a:t>
            </a:r>
            <a:r>
              <a:rPr lang="nl-NL" b="0" dirty="0"/>
              <a:t>( de beste vriend van </a:t>
            </a:r>
            <a:r>
              <a:rPr lang="nl-NL" b="0" dirty="0" err="1"/>
              <a:t>Samir’s</a:t>
            </a:r>
            <a:r>
              <a:rPr lang="nl-NL" b="0" dirty="0"/>
              <a:t> broer) naar de ijssalon Pisa. Daar dwingt </a:t>
            </a:r>
            <a:r>
              <a:rPr lang="nl-NL" b="0" dirty="0" err="1"/>
              <a:t>Samir’s</a:t>
            </a:r>
            <a:r>
              <a:rPr lang="nl-NL" b="0" dirty="0"/>
              <a:t> broer dat Samir zijn vwo-diploma moet halen. Omdat hij als enige in de familie een vwo-opleiding doet en niet in de criminaliteit zit. Die belofte wordt ‘de belofte van Pisa’ genoemd, omdat de ijssalon Pisa heet. Samir krijgt van zijn broer een piano die door hem gestolen is. </a:t>
            </a:r>
            <a:r>
              <a:rPr lang="nl-NL" b="0" dirty="0" err="1"/>
              <a:t>Samir’s</a:t>
            </a:r>
            <a:r>
              <a:rPr lang="nl-NL" b="0" dirty="0"/>
              <a:t> broer zit in de criminaliteit en heeft samen met </a:t>
            </a:r>
            <a:r>
              <a:rPr lang="nl-NL" b="0" dirty="0" err="1"/>
              <a:t>Soessi</a:t>
            </a:r>
            <a:r>
              <a:rPr lang="nl-NL" b="0" dirty="0"/>
              <a:t> een geldtranspoort overvallen. Bij de ijssalon worden </a:t>
            </a:r>
            <a:r>
              <a:rPr lang="nl-NL" b="0" dirty="0" err="1"/>
              <a:t>Samir’s</a:t>
            </a:r>
            <a:r>
              <a:rPr lang="nl-NL" b="0" dirty="0"/>
              <a:t> broer en </a:t>
            </a:r>
            <a:r>
              <a:rPr lang="nl-NL" b="0" dirty="0" err="1"/>
              <a:t>Soessie</a:t>
            </a:r>
            <a:r>
              <a:rPr lang="nl-NL" b="0" dirty="0"/>
              <a:t> daarvoor opgepakt. </a:t>
            </a:r>
            <a:r>
              <a:rPr lang="nl-NL" b="0" dirty="0" err="1"/>
              <a:t>Soessie</a:t>
            </a:r>
            <a:r>
              <a:rPr lang="nl-NL" b="0" dirty="0"/>
              <a:t> verraad </a:t>
            </a:r>
            <a:r>
              <a:rPr lang="nl-NL" b="0" dirty="0" err="1"/>
              <a:t>Samir’s</a:t>
            </a:r>
            <a:r>
              <a:rPr lang="nl-NL" b="0" dirty="0"/>
              <a:t> broer tijdens de </a:t>
            </a:r>
            <a:r>
              <a:rPr lang="nl-NL" b="0" dirty="0" err="1"/>
              <a:t>rechtzaak</a:t>
            </a:r>
            <a:r>
              <a:rPr lang="nl-NL" b="0" dirty="0"/>
              <a:t> waardoor </a:t>
            </a:r>
            <a:r>
              <a:rPr lang="nl-NL" b="0" dirty="0" err="1"/>
              <a:t>Samir’s</a:t>
            </a:r>
            <a:r>
              <a:rPr lang="nl-NL" b="0" dirty="0"/>
              <a:t> broer vast komt te zitten. Samir is heel erg boos op </a:t>
            </a:r>
            <a:r>
              <a:rPr lang="nl-NL" b="0" dirty="0" err="1"/>
              <a:t>Soessi</a:t>
            </a:r>
            <a:r>
              <a:rPr lang="nl-NL" b="0" dirty="0"/>
              <a:t> dat hij zijn broer heeft verraden. Hij doet nog steeds erg zijn best voor zijn vwo-diploma, maar de band tussen zijn broer word steeds minder. Ook heeft hij veel te maken met vooroordelen en de criminaliteit. Samir leert een meisje kennen op dezelfde school, Evelien van een heel ander milieu. Ze krijgen een relatie, maar dat gaat even later uit omdat Evelien niet bij Samir thuis mag komen. Hij leert ook </a:t>
            </a:r>
            <a:r>
              <a:rPr lang="nl-NL" b="0" dirty="0" err="1"/>
              <a:t>Ysbrand</a:t>
            </a:r>
            <a:r>
              <a:rPr lang="nl-NL" b="0" dirty="0"/>
              <a:t> kennen een goede vriend van Evelien. Samir gaat vreemd met Kyra, maar kiest later toch voor Evelien.  Hij blijft hard werken voor zijn diploma, maar even lijkt het erop dat hij het niet gaat halen, maar toch lukt het hem uiteindelijk wel. Wanneer hij zijn diploma in zijn handen krijgt, gaat hij snel weg. Hij krijgt namelijk te horen dat </a:t>
            </a:r>
            <a:r>
              <a:rPr lang="nl-NL" b="0" dirty="0" err="1"/>
              <a:t>Soessie</a:t>
            </a:r>
            <a:r>
              <a:rPr lang="nl-NL" b="0" dirty="0"/>
              <a:t> in de buurt is. Samir wil hem heel graag pakken, want hij is nog steeds boos dat </a:t>
            </a:r>
            <a:r>
              <a:rPr lang="nl-NL" b="0" dirty="0" err="1"/>
              <a:t>Soessie</a:t>
            </a:r>
            <a:r>
              <a:rPr lang="nl-NL" b="0" dirty="0"/>
              <a:t> zijn broer verraden heeft. Samir wordt opgepakt voor de mishandeling van </a:t>
            </a:r>
            <a:r>
              <a:rPr lang="nl-NL" b="0" dirty="0" err="1"/>
              <a:t>Soessie</a:t>
            </a:r>
            <a:r>
              <a:rPr lang="nl-NL" b="0" dirty="0"/>
              <a:t>. Hij krijgt een werkstraf en een boete. Als hij vrij is krijgt hij een toelatingsbrief van het Conservatorium. En heeft hij nog contact met Evelien. </a:t>
            </a:r>
          </a:p>
        </p:txBody>
      </p:sp>
      <p:sp>
        <p:nvSpPr>
          <p:cNvPr id="4" name="Tijdelijke aanduiding voor datum 3"/>
          <p:cNvSpPr>
            <a:spLocks noGrp="1"/>
          </p:cNvSpPr>
          <p:nvPr>
            <p:ph type="dt" idx="1"/>
          </p:nvPr>
        </p:nvSpPr>
        <p:spPr/>
        <p:txBody>
          <a:bodyPr/>
          <a:lstStyle/>
          <a:p>
            <a:pPr rtl="0"/>
            <a:fld id="{F901C9C1-8869-4164-9103-760A82EA1CDD}" type="datetime1">
              <a:rPr lang="nl-NL" smtClean="0"/>
              <a:t>29-5-2020</a:t>
            </a:fld>
            <a:endParaRPr lang="en-US" dirty="0"/>
          </a:p>
        </p:txBody>
      </p:sp>
      <p:sp>
        <p:nvSpPr>
          <p:cNvPr id="5" name="Tijdelijke aanduiding voor dianummer 4"/>
          <p:cNvSpPr>
            <a:spLocks noGrp="1"/>
          </p:cNvSpPr>
          <p:nvPr>
            <p:ph type="sldNum" sz="quarter" idx="5"/>
          </p:nvPr>
        </p:nvSpPr>
        <p:spPr/>
        <p:txBody>
          <a:bodyPr/>
          <a:lstStyle/>
          <a:p>
            <a:pPr rtl="0"/>
            <a:fld id="{9C2B151B-D7D1-48E5-8230-5AADBC794F88}" type="slidenum">
              <a:rPr lang="en-US" smtClean="0"/>
              <a:t>4</a:t>
            </a:fld>
            <a:endParaRPr lang="en-US" dirty="0"/>
          </a:p>
        </p:txBody>
      </p:sp>
    </p:spTree>
    <p:extLst>
      <p:ext uri="{BB962C8B-B14F-4D97-AF65-F5344CB8AC3E}">
        <p14:creationId xmlns:p14="http://schemas.microsoft.com/office/powerpoint/2010/main" val="8720477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a:t>Titelverklaring</a:t>
            </a:r>
          </a:p>
          <a:p>
            <a:r>
              <a:rPr lang="nl-NL" b="1" dirty="0"/>
              <a:t>De belofte van Pisa: </a:t>
            </a:r>
            <a:r>
              <a:rPr lang="nl-NL" b="0" dirty="0"/>
              <a:t>De titel is ‘de belofte van Pisa’ en komt letterlijk voor in het boek. In het boek word er de belofte gedaan tussen Samir en zijn broer. Samir wordt gedwongen door zijn broer om zijn vwo-diploma te halen. Zijn broer zit namelijk in de criminaliteit en hij wilt dat Samir hem niet achterna gaat en wel een toekomst krijgt met een diploma. De belofte word gedaan op het moment als ze samen een ijsje eten in de ijssalon Pisa, vandaar dat ze de belofte ‘de belofte van Pisa’ hebben genoemd. </a:t>
            </a:r>
            <a:endParaRPr lang="nl-NL" b="1" dirty="0"/>
          </a:p>
        </p:txBody>
      </p:sp>
      <p:sp>
        <p:nvSpPr>
          <p:cNvPr id="4" name="Tijdelijke aanduiding voor datum 3"/>
          <p:cNvSpPr>
            <a:spLocks noGrp="1"/>
          </p:cNvSpPr>
          <p:nvPr>
            <p:ph type="dt" idx="1"/>
          </p:nvPr>
        </p:nvSpPr>
        <p:spPr/>
        <p:txBody>
          <a:bodyPr/>
          <a:lstStyle/>
          <a:p>
            <a:pPr rtl="0"/>
            <a:fld id="{F901C9C1-8869-4164-9103-760A82EA1CDD}" type="datetime1">
              <a:rPr lang="nl-NL" smtClean="0"/>
              <a:t>28-5-2020</a:t>
            </a:fld>
            <a:endParaRPr lang="en-US" dirty="0"/>
          </a:p>
        </p:txBody>
      </p:sp>
      <p:sp>
        <p:nvSpPr>
          <p:cNvPr id="5" name="Tijdelijke aanduiding voor dianummer 4"/>
          <p:cNvSpPr>
            <a:spLocks noGrp="1"/>
          </p:cNvSpPr>
          <p:nvPr>
            <p:ph type="sldNum" sz="quarter" idx="5"/>
          </p:nvPr>
        </p:nvSpPr>
        <p:spPr/>
        <p:txBody>
          <a:bodyPr/>
          <a:lstStyle/>
          <a:p>
            <a:pPr rtl="0"/>
            <a:fld id="{9C2B151B-D7D1-48E5-8230-5AADBC794F88}" type="slidenum">
              <a:rPr lang="en-US" smtClean="0"/>
              <a:t>5</a:t>
            </a:fld>
            <a:endParaRPr lang="en-US" dirty="0"/>
          </a:p>
        </p:txBody>
      </p:sp>
    </p:spTree>
    <p:extLst>
      <p:ext uri="{BB962C8B-B14F-4D97-AF65-F5344CB8AC3E}">
        <p14:creationId xmlns:p14="http://schemas.microsoft.com/office/powerpoint/2010/main" val="33516701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a:t>Personages</a:t>
            </a:r>
          </a:p>
          <a:p>
            <a:r>
              <a:rPr lang="nl-NL" b="0" i="1" u="none" dirty="0">
                <a:effectLst/>
              </a:rPr>
              <a:t>Samir </a:t>
            </a:r>
            <a:r>
              <a:rPr lang="nl-NL" b="0" i="1" u="none" dirty="0" err="1">
                <a:effectLst/>
              </a:rPr>
              <a:t>Zalar</a:t>
            </a:r>
            <a:r>
              <a:rPr lang="nl-NL" b="0" i="1" u="none" dirty="0">
                <a:effectLst/>
              </a:rPr>
              <a:t>: </a:t>
            </a:r>
            <a:r>
              <a:rPr lang="nl-NL" b="0" dirty="0"/>
              <a:t>word ook wel Sam genoemd en is een Marokkaanse jongen die in De Pijp in Amsterdam woont. Hij is aan één kant doof, maar kan wel erg goed piano spelen. Hij doet een vwo-opleiding op het hervormd lyceum.</a:t>
            </a:r>
          </a:p>
          <a:p>
            <a:r>
              <a:rPr lang="nl-NL" b="0" i="1" dirty="0" err="1"/>
              <a:t>Samir’s</a:t>
            </a:r>
            <a:r>
              <a:rPr lang="nl-NL" b="0" i="1" dirty="0"/>
              <a:t> broer: </a:t>
            </a:r>
            <a:r>
              <a:rPr lang="nl-NL" b="0" dirty="0"/>
              <a:t>Hij is een </a:t>
            </a:r>
            <a:r>
              <a:rPr lang="nl-NL" b="0" dirty="0" err="1"/>
              <a:t>criminieel</a:t>
            </a:r>
            <a:r>
              <a:rPr lang="nl-NL" b="0" dirty="0"/>
              <a:t>, hij heeft piano’s gestolen en een overval gepleegd. Hij dwingt zijn broer(Samir </a:t>
            </a:r>
            <a:r>
              <a:rPr lang="nl-NL" b="0" dirty="0" err="1"/>
              <a:t>Zalar</a:t>
            </a:r>
            <a:r>
              <a:rPr lang="nl-NL" b="0" dirty="0"/>
              <a:t>) het vwo af te maken, zelf word hij opgepakt en kom vast te zitten. Als hij vrij is keert hij weer terug in de criminele business. Zijn goede band met Sam word steeds minder. Zijn naam word in het verhaal nooit genoemd en word altijd genoemd als “</a:t>
            </a:r>
            <a:r>
              <a:rPr lang="nl-NL" b="0" dirty="0" err="1"/>
              <a:t>Samir’s</a:t>
            </a:r>
            <a:r>
              <a:rPr lang="nl-NL" b="0" dirty="0"/>
              <a:t> broer”.</a:t>
            </a:r>
          </a:p>
          <a:p>
            <a:r>
              <a:rPr lang="nl-NL" b="0" i="1" dirty="0" err="1"/>
              <a:t>Soesi</a:t>
            </a:r>
            <a:r>
              <a:rPr lang="nl-NL" b="0" i="1" dirty="0"/>
              <a:t>: </a:t>
            </a:r>
            <a:r>
              <a:rPr lang="nl-NL" b="0" dirty="0"/>
              <a:t>Is de beste vriend van </a:t>
            </a:r>
            <a:r>
              <a:rPr lang="nl-NL" b="0" dirty="0" err="1"/>
              <a:t>Samir’s</a:t>
            </a:r>
            <a:r>
              <a:rPr lang="nl-NL" b="0" dirty="0"/>
              <a:t> broer, zij hebben samen een overval gepleegd. </a:t>
            </a:r>
            <a:r>
              <a:rPr lang="nl-NL" b="0" dirty="0" err="1"/>
              <a:t>Soessie</a:t>
            </a:r>
            <a:r>
              <a:rPr lang="nl-NL" b="0" dirty="0"/>
              <a:t> verraad </a:t>
            </a:r>
            <a:r>
              <a:rPr lang="nl-NL" b="0" dirty="0" err="1"/>
              <a:t>Samir’s</a:t>
            </a:r>
            <a:r>
              <a:rPr lang="nl-NL" b="0" dirty="0"/>
              <a:t> broer, waardoor Sams broer de gevangenis in moet. </a:t>
            </a:r>
          </a:p>
          <a:p>
            <a:r>
              <a:rPr lang="nl-NL" b="0" i="1" dirty="0"/>
              <a:t>Evelien:</a:t>
            </a:r>
            <a:r>
              <a:rPr lang="nl-NL" b="1" dirty="0"/>
              <a:t> </a:t>
            </a:r>
            <a:r>
              <a:rPr lang="nl-NL" b="0" dirty="0"/>
              <a:t>Is een heel lief meisje en komt uit een rijk milieu. Samir en Evelien krijgen een relatie, maar dat gaat uit als Evelien niet bij Samir thuis mag komen. Later in het boek krijgen ze weer iets met elkaar. </a:t>
            </a:r>
          </a:p>
          <a:p>
            <a:endParaRPr lang="nl-NL" b="1" dirty="0"/>
          </a:p>
          <a:p>
            <a:br>
              <a:rPr lang="nl-NL" b="0" dirty="0"/>
            </a:br>
            <a:endParaRPr lang="nl-NL" b="0" dirty="0"/>
          </a:p>
        </p:txBody>
      </p:sp>
      <p:sp>
        <p:nvSpPr>
          <p:cNvPr id="4" name="Tijdelijke aanduiding voor datum 3"/>
          <p:cNvSpPr>
            <a:spLocks noGrp="1"/>
          </p:cNvSpPr>
          <p:nvPr>
            <p:ph type="dt" idx="1"/>
          </p:nvPr>
        </p:nvSpPr>
        <p:spPr/>
        <p:txBody>
          <a:bodyPr/>
          <a:lstStyle/>
          <a:p>
            <a:pPr rtl="0"/>
            <a:fld id="{F901C9C1-8869-4164-9103-760A82EA1CDD}" type="datetime1">
              <a:rPr lang="nl-NL" smtClean="0"/>
              <a:t>28-5-2020</a:t>
            </a:fld>
            <a:endParaRPr lang="en-US" dirty="0"/>
          </a:p>
        </p:txBody>
      </p:sp>
      <p:sp>
        <p:nvSpPr>
          <p:cNvPr id="5" name="Tijdelijke aanduiding voor dianummer 4"/>
          <p:cNvSpPr>
            <a:spLocks noGrp="1"/>
          </p:cNvSpPr>
          <p:nvPr>
            <p:ph type="sldNum" sz="quarter" idx="5"/>
          </p:nvPr>
        </p:nvSpPr>
        <p:spPr/>
        <p:txBody>
          <a:bodyPr/>
          <a:lstStyle/>
          <a:p>
            <a:pPr rtl="0"/>
            <a:fld id="{9C2B151B-D7D1-48E5-8230-5AADBC794F88}" type="slidenum">
              <a:rPr lang="en-US" smtClean="0"/>
              <a:t>6</a:t>
            </a:fld>
            <a:endParaRPr lang="en-US" dirty="0"/>
          </a:p>
        </p:txBody>
      </p:sp>
    </p:spTree>
    <p:extLst>
      <p:ext uri="{BB962C8B-B14F-4D97-AF65-F5344CB8AC3E}">
        <p14:creationId xmlns:p14="http://schemas.microsoft.com/office/powerpoint/2010/main" val="10394033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a:t>Tijd</a:t>
            </a:r>
          </a:p>
          <a:p>
            <a:r>
              <a:rPr lang="nl-NL" b="0" dirty="0"/>
              <a:t>Het verhaal is in tegenwoordige tijd geschreven. Je kan ook goed merken dat het boek nog niet zo heel erg oud is, omdat de woorden en gebeurtenissen nu ook zouden kunnen zijn. Dat is erg fijn, want daardoor zijn dingen erg herkenbaar. Zoals de middelbare school, feestjes, misdrijven. Het boek gaat over 7 jaar van Samir, wel met versoepelingen natuurlijk. Het begint met een Samir van 12 jaar en eindigt met een Samir van 19 jaar. Het is niet chronologisch geschreven, soms word er namelijk teruggekeken en dan zijn ze weer in het nu. Dat maakt het verhaal juist mooi en meer levend, want op die manier kijk je echt met hem mee naar de gebeurtenissen die hij heeft meegemaakt.</a:t>
            </a:r>
          </a:p>
        </p:txBody>
      </p:sp>
      <p:sp>
        <p:nvSpPr>
          <p:cNvPr id="4" name="Tijdelijke aanduiding voor datum 3"/>
          <p:cNvSpPr>
            <a:spLocks noGrp="1"/>
          </p:cNvSpPr>
          <p:nvPr>
            <p:ph type="dt" idx="1"/>
          </p:nvPr>
        </p:nvSpPr>
        <p:spPr/>
        <p:txBody>
          <a:bodyPr/>
          <a:lstStyle/>
          <a:p>
            <a:pPr rtl="0"/>
            <a:fld id="{F901C9C1-8869-4164-9103-760A82EA1CDD}" type="datetime1">
              <a:rPr lang="nl-NL" smtClean="0"/>
              <a:t>28-5-2020</a:t>
            </a:fld>
            <a:endParaRPr lang="en-US" dirty="0"/>
          </a:p>
        </p:txBody>
      </p:sp>
      <p:sp>
        <p:nvSpPr>
          <p:cNvPr id="5" name="Tijdelijke aanduiding voor dianummer 4"/>
          <p:cNvSpPr>
            <a:spLocks noGrp="1"/>
          </p:cNvSpPr>
          <p:nvPr>
            <p:ph type="sldNum" sz="quarter" idx="5"/>
          </p:nvPr>
        </p:nvSpPr>
        <p:spPr/>
        <p:txBody>
          <a:bodyPr/>
          <a:lstStyle/>
          <a:p>
            <a:pPr rtl="0"/>
            <a:fld id="{9C2B151B-D7D1-48E5-8230-5AADBC794F88}" type="slidenum">
              <a:rPr lang="en-US" smtClean="0"/>
              <a:t>7</a:t>
            </a:fld>
            <a:endParaRPr lang="en-US" dirty="0"/>
          </a:p>
        </p:txBody>
      </p:sp>
    </p:spTree>
    <p:extLst>
      <p:ext uri="{BB962C8B-B14F-4D97-AF65-F5344CB8AC3E}">
        <p14:creationId xmlns:p14="http://schemas.microsoft.com/office/powerpoint/2010/main" val="26203915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a:t>Ruimte</a:t>
            </a:r>
          </a:p>
          <a:p>
            <a:r>
              <a:rPr lang="nl-NL" b="0" dirty="0"/>
              <a:t>Het verhaal speelt zich af in Amsterdam, in de Pijp waar </a:t>
            </a:r>
            <a:r>
              <a:rPr lang="nl-NL" b="0" dirty="0" err="1"/>
              <a:t>Mano</a:t>
            </a:r>
            <a:r>
              <a:rPr lang="nl-NL" b="0" dirty="0"/>
              <a:t> </a:t>
            </a:r>
            <a:r>
              <a:rPr lang="nl-NL" b="0" dirty="0" err="1"/>
              <a:t>Bouzamour</a:t>
            </a:r>
            <a:r>
              <a:rPr lang="nl-NL" b="0" dirty="0"/>
              <a:t>(schrijver) zelf ook geboren is. Het is een criminele buurt met veel allochtonen, daarom is deze plek zo toepasselijk voor het verhaal. Samir zit op het lyceum en daar zit een heel ander milieu op. Dat merk je daardoor juist heel goed.</a:t>
            </a:r>
          </a:p>
        </p:txBody>
      </p:sp>
      <p:sp>
        <p:nvSpPr>
          <p:cNvPr id="4" name="Tijdelijke aanduiding voor datum 3"/>
          <p:cNvSpPr>
            <a:spLocks noGrp="1"/>
          </p:cNvSpPr>
          <p:nvPr>
            <p:ph type="dt" idx="1"/>
          </p:nvPr>
        </p:nvSpPr>
        <p:spPr/>
        <p:txBody>
          <a:bodyPr/>
          <a:lstStyle/>
          <a:p>
            <a:pPr rtl="0"/>
            <a:fld id="{F901C9C1-8869-4164-9103-760A82EA1CDD}" type="datetime1">
              <a:rPr lang="nl-NL" smtClean="0"/>
              <a:t>28-5-2020</a:t>
            </a:fld>
            <a:endParaRPr lang="en-US" dirty="0"/>
          </a:p>
        </p:txBody>
      </p:sp>
      <p:sp>
        <p:nvSpPr>
          <p:cNvPr id="5" name="Tijdelijke aanduiding voor dianummer 4"/>
          <p:cNvSpPr>
            <a:spLocks noGrp="1"/>
          </p:cNvSpPr>
          <p:nvPr>
            <p:ph type="sldNum" sz="quarter" idx="5"/>
          </p:nvPr>
        </p:nvSpPr>
        <p:spPr/>
        <p:txBody>
          <a:bodyPr/>
          <a:lstStyle/>
          <a:p>
            <a:pPr rtl="0"/>
            <a:fld id="{9C2B151B-D7D1-48E5-8230-5AADBC794F88}" type="slidenum">
              <a:rPr lang="en-US" smtClean="0"/>
              <a:t>8</a:t>
            </a:fld>
            <a:endParaRPr lang="en-US" dirty="0"/>
          </a:p>
        </p:txBody>
      </p:sp>
    </p:spTree>
    <p:extLst>
      <p:ext uri="{BB962C8B-B14F-4D97-AF65-F5344CB8AC3E}">
        <p14:creationId xmlns:p14="http://schemas.microsoft.com/office/powerpoint/2010/main" val="28729371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a:t>Perspectief</a:t>
            </a:r>
          </a:p>
          <a:p>
            <a:r>
              <a:rPr lang="nl-NL" b="0" dirty="0"/>
              <a:t>Het perspectief word vanuit Samir </a:t>
            </a:r>
            <a:r>
              <a:rPr lang="nl-NL" b="0" dirty="0" err="1"/>
              <a:t>Zalar</a:t>
            </a:r>
            <a:r>
              <a:rPr lang="nl-NL" b="0" dirty="0"/>
              <a:t> verteld. Het is in de ik-vorm geschreven en je kijkt echt mee in zijn leven door hem. Het is in een Personale vertelvorm geschreven. Dat houdt in dat </a:t>
            </a:r>
            <a:r>
              <a:rPr lang="nl-NL" b="0" i="1" dirty="0"/>
              <a:t>‘</a:t>
            </a:r>
            <a:r>
              <a:rPr lang="nl-NL" sz="1200" b="0" i="1" kern="1200" dirty="0">
                <a:solidFill>
                  <a:schemeClr val="tx1"/>
                </a:solidFill>
                <a:effectLst/>
                <a:latin typeface="+mn-lt"/>
                <a:ea typeface="+mn-ea"/>
                <a:cs typeface="+mn-cs"/>
              </a:rPr>
              <a:t>De gebeurtenissen worden gezien vanuit het gezichtspunt van één of meer personages’. </a:t>
            </a:r>
            <a:endParaRPr lang="nl-NL" b="0" i="1" dirty="0"/>
          </a:p>
        </p:txBody>
      </p:sp>
      <p:sp>
        <p:nvSpPr>
          <p:cNvPr id="4" name="Tijdelijke aanduiding voor datum 3"/>
          <p:cNvSpPr>
            <a:spLocks noGrp="1"/>
          </p:cNvSpPr>
          <p:nvPr>
            <p:ph type="dt" idx="1"/>
          </p:nvPr>
        </p:nvSpPr>
        <p:spPr/>
        <p:txBody>
          <a:bodyPr/>
          <a:lstStyle/>
          <a:p>
            <a:pPr rtl="0"/>
            <a:fld id="{F901C9C1-8869-4164-9103-760A82EA1CDD}" type="datetime1">
              <a:rPr lang="nl-NL" smtClean="0"/>
              <a:t>28-5-2020</a:t>
            </a:fld>
            <a:endParaRPr lang="en-US" dirty="0"/>
          </a:p>
        </p:txBody>
      </p:sp>
      <p:sp>
        <p:nvSpPr>
          <p:cNvPr id="5" name="Tijdelijke aanduiding voor dianummer 4"/>
          <p:cNvSpPr>
            <a:spLocks noGrp="1"/>
          </p:cNvSpPr>
          <p:nvPr>
            <p:ph type="sldNum" sz="quarter" idx="5"/>
          </p:nvPr>
        </p:nvSpPr>
        <p:spPr/>
        <p:txBody>
          <a:bodyPr/>
          <a:lstStyle/>
          <a:p>
            <a:pPr rtl="0"/>
            <a:fld id="{9C2B151B-D7D1-48E5-8230-5AADBC794F88}" type="slidenum">
              <a:rPr lang="en-US" smtClean="0"/>
              <a:t>9</a:t>
            </a:fld>
            <a:endParaRPr lang="en-US" dirty="0"/>
          </a:p>
        </p:txBody>
      </p:sp>
    </p:spTree>
    <p:extLst>
      <p:ext uri="{BB962C8B-B14F-4D97-AF65-F5344CB8AC3E}">
        <p14:creationId xmlns:p14="http://schemas.microsoft.com/office/powerpoint/2010/main" val="2571777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0" name="Rechthoek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ctrTitle" hasCustomPrompt="1"/>
          </p:nvPr>
        </p:nvSpPr>
        <p:spPr>
          <a:xfrm>
            <a:off x="1097280" y="758952"/>
            <a:ext cx="10058400" cy="3566160"/>
          </a:xfrm>
        </p:spPr>
        <p:txBody>
          <a:bodyPr rtlCol="0" anchor="b">
            <a:normAutofit/>
          </a:bodyPr>
          <a:lstStyle>
            <a:lvl1pPr algn="l">
              <a:lnSpc>
                <a:spcPct val="90000"/>
              </a:lnSpc>
              <a:defRPr sz="8000" spc="-50" baseline="0">
                <a:solidFill>
                  <a:schemeClr val="tx1">
                    <a:lumMod val="85000"/>
                    <a:lumOff val="15000"/>
                  </a:schemeClr>
                </a:solidFill>
              </a:defRPr>
            </a:lvl1pPr>
          </a:lstStyle>
          <a:p>
            <a:pPr rtl="0"/>
            <a:r>
              <a:rPr lang="nl" dirty="0"/>
              <a:t>Klik om de titelstijl van het model te bewerken</a:t>
            </a:r>
            <a:endParaRPr lang="en-US" dirty="0"/>
          </a:p>
        </p:txBody>
      </p:sp>
      <p:sp>
        <p:nvSpPr>
          <p:cNvPr id="3" name="Subtitel 2"/>
          <p:cNvSpPr>
            <a:spLocks noGrp="1"/>
          </p:cNvSpPr>
          <p:nvPr>
            <p:ph type="subTitle" idx="1"/>
          </p:nvPr>
        </p:nvSpPr>
        <p:spPr>
          <a:xfrm>
            <a:off x="1100051" y="4645152"/>
            <a:ext cx="10058400" cy="1143000"/>
          </a:xfrm>
        </p:spPr>
        <p:txBody>
          <a:bodyPr lIns="91440" rIns="91440" rtlCol="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nl-NL"/>
              <a:t>Klikken om de ondertitelstijl van het model te bewerken</a:t>
            </a:r>
            <a:endParaRPr lang="en-US" dirty="0"/>
          </a:p>
        </p:txBody>
      </p:sp>
      <p:cxnSp>
        <p:nvCxnSpPr>
          <p:cNvPr id="9" name="Rechte verbindingslijn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Tijdelijke aanduiding voor datum 3">
            <a:extLst>
              <a:ext uri="{FF2B5EF4-FFF2-40B4-BE49-F238E27FC236}">
                <a16:creationId xmlns:a16="http://schemas.microsoft.com/office/drawing/2014/main" id="{9925CCF1-92C0-4AF3-BFAF-4921631915AB}"/>
              </a:ext>
            </a:extLst>
          </p:cNvPr>
          <p:cNvSpPr>
            <a:spLocks noGrp="1"/>
          </p:cNvSpPr>
          <p:nvPr>
            <p:ph type="dt" sz="half" idx="10"/>
          </p:nvPr>
        </p:nvSpPr>
        <p:spPr/>
        <p:txBody>
          <a:bodyPr rtlCol="0"/>
          <a:lstStyle/>
          <a:p>
            <a:pPr rtl="0"/>
            <a:fld id="{C0FA062C-438B-435B-AC72-11EE0553D348}" type="datetime1">
              <a:rPr lang="nl-NL" smtClean="0"/>
              <a:t>27-5-2020</a:t>
            </a:fld>
            <a:endParaRPr lang="en-US" dirty="0"/>
          </a:p>
        </p:txBody>
      </p:sp>
      <p:sp>
        <p:nvSpPr>
          <p:cNvPr id="5" name="Tijdelijke aanduiding voor voettekst 4">
            <a:extLst>
              <a:ext uri="{FF2B5EF4-FFF2-40B4-BE49-F238E27FC236}">
                <a16:creationId xmlns:a16="http://schemas.microsoft.com/office/drawing/2014/main" id="{051A78A9-3DFF-4937-A9F2-5D8CF495F367}"/>
              </a:ext>
            </a:extLst>
          </p:cNvPr>
          <p:cNvSpPr>
            <a:spLocks noGrp="1"/>
          </p:cNvSpPr>
          <p:nvPr>
            <p:ph type="ftr" sz="quarter" idx="11"/>
          </p:nvPr>
        </p:nvSpPr>
        <p:spPr/>
        <p:txBody>
          <a:bodyPr rtlCol="0"/>
          <a:lstStyle/>
          <a:p>
            <a:pPr rtl="0"/>
            <a:endParaRPr lang="en-US" dirty="0"/>
          </a:p>
        </p:txBody>
      </p:sp>
      <p:sp>
        <p:nvSpPr>
          <p:cNvPr id="6" name="Tijdelijke aanduiding voor dianumm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rtlCol="0"/>
          <a:lstStyle/>
          <a:p>
            <a:pPr rtl="0"/>
            <a:fld id="{3A98EE3D-8CD1-4C3F-BD1C-C98C9596463C}" type="slidenum">
              <a:rPr lang="en-US" smtClean="0"/>
              <a:t>‹nr.›</a:t>
            </a:fld>
            <a:endParaRPr lang="en-US" dirty="0"/>
          </a:p>
        </p:txBody>
      </p:sp>
    </p:spTree>
    <p:extLst>
      <p:ext uri="{BB962C8B-B14F-4D97-AF65-F5344CB8AC3E}">
        <p14:creationId xmlns:p14="http://schemas.microsoft.com/office/powerpoint/2010/main" val="4258331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a:t>Klik om stijl te bewerken</a:t>
            </a:r>
            <a:endParaRPr lang="en-US" dirty="0"/>
          </a:p>
        </p:txBody>
      </p:sp>
      <p:sp>
        <p:nvSpPr>
          <p:cNvPr id="3" name="Tijdelijke aanduiding voor verticale tekst 2"/>
          <p:cNvSpPr>
            <a:spLocks noGrp="1"/>
          </p:cNvSpPr>
          <p:nvPr>
            <p:ph type="body" orient="vert" idx="1"/>
          </p:nvPr>
        </p:nvSpPr>
        <p:spPr/>
        <p:txBody>
          <a:bodyPr vert="eaVert" lIns="45720" tIns="0" rIns="45720" bIns="0" rtlCol="0"/>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en-US" dirty="0"/>
          </a:p>
        </p:txBody>
      </p:sp>
      <p:sp>
        <p:nvSpPr>
          <p:cNvPr id="7" name="Tijdelijke aanduiding voor datum 6">
            <a:extLst>
              <a:ext uri="{FF2B5EF4-FFF2-40B4-BE49-F238E27FC236}">
                <a16:creationId xmlns:a16="http://schemas.microsoft.com/office/drawing/2014/main" id="{7D5506EE-1026-4F35-9ACC-BD05BE0F9B36}"/>
              </a:ext>
            </a:extLst>
          </p:cNvPr>
          <p:cNvSpPr>
            <a:spLocks noGrp="1"/>
          </p:cNvSpPr>
          <p:nvPr>
            <p:ph type="dt" sz="half" idx="10"/>
          </p:nvPr>
        </p:nvSpPr>
        <p:spPr/>
        <p:txBody>
          <a:bodyPr rtlCol="0"/>
          <a:lstStyle/>
          <a:p>
            <a:pPr rtl="0"/>
            <a:fld id="{94DE0F8E-8C2A-4EA9-82B4-D806D34B557D}" type="datetime1">
              <a:rPr lang="nl-NL" smtClean="0"/>
              <a:t>27-5-2020</a:t>
            </a:fld>
            <a:endParaRPr lang="en-US" dirty="0"/>
          </a:p>
        </p:txBody>
      </p:sp>
      <p:sp>
        <p:nvSpPr>
          <p:cNvPr id="8" name="Tijdelijke aanduiding voor voettekst 7">
            <a:extLst>
              <a:ext uri="{FF2B5EF4-FFF2-40B4-BE49-F238E27FC236}">
                <a16:creationId xmlns:a16="http://schemas.microsoft.com/office/drawing/2014/main" id="{B7696E5F-8D95-4450-AE52-5438E6EDE2BF}"/>
              </a:ext>
            </a:extLst>
          </p:cNvPr>
          <p:cNvSpPr>
            <a:spLocks noGrp="1"/>
          </p:cNvSpPr>
          <p:nvPr>
            <p:ph type="ftr" sz="quarter" idx="11"/>
          </p:nvPr>
        </p:nvSpPr>
        <p:spPr/>
        <p:txBody>
          <a:bodyPr rtlCol="0"/>
          <a:lstStyle/>
          <a:p>
            <a:pPr rtl="0"/>
            <a:endParaRPr lang="en-US" dirty="0"/>
          </a:p>
        </p:txBody>
      </p:sp>
      <p:sp>
        <p:nvSpPr>
          <p:cNvPr id="9" name="Tijdelijke aanduiding voor dianumm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rtlCol="0"/>
          <a:lstStyle/>
          <a:p>
            <a:pPr rtl="0"/>
            <a:fld id="{3A98EE3D-8CD1-4C3F-BD1C-C98C9596463C}" type="slidenum">
              <a:rPr lang="en-US" smtClean="0"/>
              <a:t>‹nr.›</a:t>
            </a:fld>
            <a:endParaRPr lang="en-US" dirty="0"/>
          </a:p>
        </p:txBody>
      </p:sp>
    </p:spTree>
    <p:extLst>
      <p:ext uri="{BB962C8B-B14F-4D97-AF65-F5344CB8AC3E}">
        <p14:creationId xmlns:p14="http://schemas.microsoft.com/office/powerpoint/2010/main" val="1672269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9" name="Rechthoek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e titel 1"/>
          <p:cNvSpPr>
            <a:spLocks noGrp="1"/>
          </p:cNvSpPr>
          <p:nvPr>
            <p:ph type="title" orient="vert"/>
          </p:nvPr>
        </p:nvSpPr>
        <p:spPr>
          <a:xfrm>
            <a:off x="8724900" y="412302"/>
            <a:ext cx="2628900" cy="5759898"/>
          </a:xfrm>
        </p:spPr>
        <p:txBody>
          <a:bodyPr vert="eaVert" rtlCol="0"/>
          <a:lstStyle/>
          <a:p>
            <a:pPr rtl="0"/>
            <a:r>
              <a:rPr lang="nl-NL"/>
              <a:t>Klik om stijl te bewerken</a:t>
            </a:r>
            <a:endParaRPr lang="en-US" dirty="0"/>
          </a:p>
        </p:txBody>
      </p:sp>
      <p:sp>
        <p:nvSpPr>
          <p:cNvPr id="3" name="Tijdelijke aanduiding voor verticale tekst 2"/>
          <p:cNvSpPr>
            <a:spLocks noGrp="1"/>
          </p:cNvSpPr>
          <p:nvPr>
            <p:ph type="body" orient="vert" idx="1"/>
          </p:nvPr>
        </p:nvSpPr>
        <p:spPr>
          <a:xfrm>
            <a:off x="838200" y="412302"/>
            <a:ext cx="7734300" cy="5759898"/>
          </a:xfrm>
        </p:spPr>
        <p:txBody>
          <a:bodyPr vert="eaVert" lIns="45720" tIns="0" rIns="45720" bIns="0" rtlCol="0"/>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en-US" dirty="0"/>
          </a:p>
        </p:txBody>
      </p:sp>
      <p:sp>
        <p:nvSpPr>
          <p:cNvPr id="7" name="Tijdelijke aanduiding voor datum 6">
            <a:extLst>
              <a:ext uri="{FF2B5EF4-FFF2-40B4-BE49-F238E27FC236}">
                <a16:creationId xmlns:a16="http://schemas.microsoft.com/office/drawing/2014/main" id="{AF33D6B0-F070-45C4-A472-19F432BE3932}"/>
              </a:ext>
            </a:extLst>
          </p:cNvPr>
          <p:cNvSpPr>
            <a:spLocks noGrp="1"/>
          </p:cNvSpPr>
          <p:nvPr>
            <p:ph type="dt" sz="half" idx="10"/>
          </p:nvPr>
        </p:nvSpPr>
        <p:spPr/>
        <p:txBody>
          <a:bodyPr rtlCol="0"/>
          <a:lstStyle/>
          <a:p>
            <a:pPr rtl="0"/>
            <a:fld id="{55C4D6BC-2A99-4B5A-A80A-D2F510080855}" type="datetime1">
              <a:rPr lang="nl-NL" smtClean="0"/>
              <a:t>27-5-2020</a:t>
            </a:fld>
            <a:endParaRPr lang="en-US" dirty="0"/>
          </a:p>
        </p:txBody>
      </p:sp>
      <p:sp>
        <p:nvSpPr>
          <p:cNvPr id="8" name="Tijdelijke aanduiding voor voettekst 7">
            <a:extLst>
              <a:ext uri="{FF2B5EF4-FFF2-40B4-BE49-F238E27FC236}">
                <a16:creationId xmlns:a16="http://schemas.microsoft.com/office/drawing/2014/main" id="{9975399F-DAB2-410D-967F-ED17E6F796E7}"/>
              </a:ext>
            </a:extLst>
          </p:cNvPr>
          <p:cNvSpPr>
            <a:spLocks noGrp="1"/>
          </p:cNvSpPr>
          <p:nvPr>
            <p:ph type="ftr" sz="quarter" idx="11"/>
          </p:nvPr>
        </p:nvSpPr>
        <p:spPr/>
        <p:txBody>
          <a:bodyPr rtlCol="0"/>
          <a:lstStyle/>
          <a:p>
            <a:pPr rtl="0"/>
            <a:endParaRPr lang="en-US" dirty="0"/>
          </a:p>
        </p:txBody>
      </p:sp>
      <p:sp>
        <p:nvSpPr>
          <p:cNvPr id="10" name="Tijdelijke aanduiding voor dianumm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rtlCol="0"/>
          <a:lstStyle/>
          <a:p>
            <a:pPr rtl="0"/>
            <a:fld id="{3A98EE3D-8CD1-4C3F-BD1C-C98C9596463C}" type="slidenum">
              <a:rPr lang="en-US" smtClean="0"/>
              <a:t>‹nr.›</a:t>
            </a:fld>
            <a:endParaRPr lang="en-US" dirty="0"/>
          </a:p>
        </p:txBody>
      </p:sp>
    </p:spTree>
    <p:extLst>
      <p:ext uri="{BB962C8B-B14F-4D97-AF65-F5344CB8AC3E}">
        <p14:creationId xmlns:p14="http://schemas.microsoft.com/office/powerpoint/2010/main" val="761827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a:t>Klik om stijl te bewerken</a:t>
            </a:r>
            <a:endParaRPr lang="en-US" dirty="0"/>
          </a:p>
        </p:txBody>
      </p:sp>
      <p:sp>
        <p:nvSpPr>
          <p:cNvPr id="3" name="Tijdelijke aanduiding voor inhoud 2"/>
          <p:cNvSpPr>
            <a:spLocks noGrp="1"/>
          </p:cNvSpPr>
          <p:nvPr>
            <p:ph idx="1"/>
          </p:nvPr>
        </p:nvSpPr>
        <p:spPr/>
        <p:txBody>
          <a:bodyPr rtlCol="0"/>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en-US" dirty="0"/>
          </a:p>
        </p:txBody>
      </p:sp>
      <p:sp>
        <p:nvSpPr>
          <p:cNvPr id="7" name="Tijdelijke aanduiding voor datum 6">
            <a:extLst>
              <a:ext uri="{FF2B5EF4-FFF2-40B4-BE49-F238E27FC236}">
                <a16:creationId xmlns:a16="http://schemas.microsoft.com/office/drawing/2014/main" id="{354D8B55-9EA8-4B81-8E84-9B93B0A27559}"/>
              </a:ext>
            </a:extLst>
          </p:cNvPr>
          <p:cNvSpPr>
            <a:spLocks noGrp="1"/>
          </p:cNvSpPr>
          <p:nvPr>
            <p:ph type="dt" sz="half" idx="10"/>
          </p:nvPr>
        </p:nvSpPr>
        <p:spPr/>
        <p:txBody>
          <a:bodyPr rtlCol="0"/>
          <a:lstStyle/>
          <a:p>
            <a:pPr rtl="0"/>
            <a:fld id="{38F39E6F-C4D3-4233-838E-9ABAB79681C5}" type="datetime1">
              <a:rPr lang="nl-NL" smtClean="0"/>
              <a:t>27-5-2020</a:t>
            </a:fld>
            <a:endParaRPr lang="en-US" dirty="0"/>
          </a:p>
        </p:txBody>
      </p:sp>
      <p:sp>
        <p:nvSpPr>
          <p:cNvPr id="8" name="Tijdelijke aanduiding voor voettekst 7">
            <a:extLst>
              <a:ext uri="{FF2B5EF4-FFF2-40B4-BE49-F238E27FC236}">
                <a16:creationId xmlns:a16="http://schemas.microsoft.com/office/drawing/2014/main" id="{062CA021-2578-47CB-822C-BDDFF7223B28}"/>
              </a:ext>
            </a:extLst>
          </p:cNvPr>
          <p:cNvSpPr>
            <a:spLocks noGrp="1"/>
          </p:cNvSpPr>
          <p:nvPr>
            <p:ph type="ftr" sz="quarter" idx="11"/>
          </p:nvPr>
        </p:nvSpPr>
        <p:spPr/>
        <p:txBody>
          <a:bodyPr rtlCol="0"/>
          <a:lstStyle/>
          <a:p>
            <a:pPr rtl="0"/>
            <a:endParaRPr lang="en-US" dirty="0"/>
          </a:p>
        </p:txBody>
      </p:sp>
      <p:sp>
        <p:nvSpPr>
          <p:cNvPr id="9" name="Tijdelijke aanduiding voor dianumm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rtlCol="0"/>
          <a:lstStyle/>
          <a:p>
            <a:pPr rtl="0"/>
            <a:fld id="{3A98EE3D-8CD1-4C3F-BD1C-C98C9596463C}" type="slidenum">
              <a:rPr lang="en-US" smtClean="0"/>
              <a:t>‹nr.›</a:t>
            </a:fld>
            <a:endParaRPr lang="en-US" dirty="0"/>
          </a:p>
        </p:txBody>
      </p:sp>
    </p:spTree>
    <p:extLst>
      <p:ext uri="{BB962C8B-B14F-4D97-AF65-F5344CB8AC3E}">
        <p14:creationId xmlns:p14="http://schemas.microsoft.com/office/powerpoint/2010/main" val="892670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1"/>
        </a:solidFill>
        <a:effectLst/>
      </p:bgPr>
    </p:bg>
    <p:spTree>
      <p:nvGrpSpPr>
        <p:cNvPr id="1" name=""/>
        <p:cNvGrpSpPr/>
        <p:nvPr/>
      </p:nvGrpSpPr>
      <p:grpSpPr>
        <a:xfrm>
          <a:off x="0" y="0"/>
          <a:ext cx="0" cy="0"/>
          <a:chOff x="0" y="0"/>
          <a:chExt cx="0" cy="0"/>
        </a:xfrm>
      </p:grpSpPr>
      <p:sp>
        <p:nvSpPr>
          <p:cNvPr id="10" name="Rechthoek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title"/>
          </p:nvPr>
        </p:nvSpPr>
        <p:spPr>
          <a:xfrm>
            <a:off x="1097280" y="758952"/>
            <a:ext cx="10058400" cy="3566160"/>
          </a:xfrm>
        </p:spPr>
        <p:txBody>
          <a:bodyPr rtlCol="0" anchor="b" anchorCtr="0">
            <a:normAutofit/>
          </a:bodyPr>
          <a:lstStyle>
            <a:lvl1pPr>
              <a:lnSpc>
                <a:spcPct val="90000"/>
              </a:lnSpc>
              <a:defRPr sz="8000" b="0">
                <a:solidFill>
                  <a:schemeClr val="tx1">
                    <a:lumMod val="85000"/>
                    <a:lumOff val="15000"/>
                  </a:schemeClr>
                </a:solidFill>
              </a:defRPr>
            </a:lvl1pPr>
          </a:lstStyle>
          <a:p>
            <a:pPr rtl="0"/>
            <a:r>
              <a:rPr lang="nl-NL"/>
              <a:t>Klik om stijl te bewerken</a:t>
            </a:r>
            <a:endParaRPr lang="en-US" dirty="0"/>
          </a:p>
        </p:txBody>
      </p:sp>
      <p:sp>
        <p:nvSpPr>
          <p:cNvPr id="3" name="Tijdelijke aanduiding voor tekst 2"/>
          <p:cNvSpPr>
            <a:spLocks noGrp="1"/>
          </p:cNvSpPr>
          <p:nvPr>
            <p:ph type="body" idx="1"/>
          </p:nvPr>
        </p:nvSpPr>
        <p:spPr>
          <a:xfrm>
            <a:off x="1097280" y="4663440"/>
            <a:ext cx="10058400" cy="1143000"/>
          </a:xfrm>
        </p:spPr>
        <p:txBody>
          <a:bodyPr lIns="91440" rIns="91440" rtlCol="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nl-NL"/>
              <a:t>Klikken om de tekststijl van het model te bewerken</a:t>
            </a:r>
          </a:p>
        </p:txBody>
      </p:sp>
      <p:cxnSp>
        <p:nvCxnSpPr>
          <p:cNvPr id="9" name="Rechte verbindingslijn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Tijdelijke aanduiding voor datum 6">
            <a:extLst>
              <a:ext uri="{FF2B5EF4-FFF2-40B4-BE49-F238E27FC236}">
                <a16:creationId xmlns:a16="http://schemas.microsoft.com/office/drawing/2014/main" id="{AAF2E137-EC28-48F8-9198-1F02539029B6}"/>
              </a:ext>
            </a:extLst>
          </p:cNvPr>
          <p:cNvSpPr>
            <a:spLocks noGrp="1"/>
          </p:cNvSpPr>
          <p:nvPr>
            <p:ph type="dt" sz="half" idx="10"/>
          </p:nvPr>
        </p:nvSpPr>
        <p:spPr/>
        <p:txBody>
          <a:bodyPr rtlCol="0"/>
          <a:lstStyle/>
          <a:p>
            <a:pPr rtl="0"/>
            <a:fld id="{760746DE-BCB6-4742-BAD3-23D789492DEA}" type="datetime1">
              <a:rPr lang="nl-NL" smtClean="0"/>
              <a:t>27-5-2020</a:t>
            </a:fld>
            <a:endParaRPr lang="en-US" dirty="0"/>
          </a:p>
        </p:txBody>
      </p:sp>
      <p:sp>
        <p:nvSpPr>
          <p:cNvPr id="8" name="Tijdelijke aanduiding voor voettekst 7">
            <a:extLst>
              <a:ext uri="{FF2B5EF4-FFF2-40B4-BE49-F238E27FC236}">
                <a16:creationId xmlns:a16="http://schemas.microsoft.com/office/drawing/2014/main" id="{189422CD-6F62-4DD6-89EF-07A60B42D219}"/>
              </a:ext>
            </a:extLst>
          </p:cNvPr>
          <p:cNvSpPr>
            <a:spLocks noGrp="1"/>
          </p:cNvSpPr>
          <p:nvPr>
            <p:ph type="ftr" sz="quarter" idx="11"/>
          </p:nvPr>
        </p:nvSpPr>
        <p:spPr/>
        <p:txBody>
          <a:bodyPr rtlCol="0"/>
          <a:lstStyle/>
          <a:p>
            <a:pPr rtl="0"/>
            <a:endParaRPr lang="en-US" dirty="0"/>
          </a:p>
        </p:txBody>
      </p:sp>
      <p:sp>
        <p:nvSpPr>
          <p:cNvPr id="11" name="Tijdelijke aanduiding voor dianumm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rtlCol="0"/>
          <a:lstStyle/>
          <a:p>
            <a:pPr rtl="0"/>
            <a:fld id="{3A98EE3D-8CD1-4C3F-BD1C-C98C9596463C}" type="slidenum">
              <a:rPr lang="en-US" smtClean="0"/>
              <a:t>‹nr.›</a:t>
            </a:fld>
            <a:endParaRPr lang="en-US" dirty="0"/>
          </a:p>
        </p:txBody>
      </p:sp>
    </p:spTree>
    <p:extLst>
      <p:ext uri="{BB962C8B-B14F-4D97-AF65-F5344CB8AC3E}">
        <p14:creationId xmlns:p14="http://schemas.microsoft.com/office/powerpoint/2010/main" val="3304162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inhoud">
    <p:spTree>
      <p:nvGrpSpPr>
        <p:cNvPr id="1" name=""/>
        <p:cNvGrpSpPr/>
        <p:nvPr/>
      </p:nvGrpSpPr>
      <p:grpSpPr>
        <a:xfrm>
          <a:off x="0" y="0"/>
          <a:ext cx="0" cy="0"/>
          <a:chOff x="0" y="0"/>
          <a:chExt cx="0" cy="0"/>
        </a:xfrm>
      </p:grpSpPr>
      <p:sp>
        <p:nvSpPr>
          <p:cNvPr id="8" name="Titel 7"/>
          <p:cNvSpPr>
            <a:spLocks noGrp="1"/>
          </p:cNvSpPr>
          <p:nvPr>
            <p:ph type="title"/>
          </p:nvPr>
        </p:nvSpPr>
        <p:spPr>
          <a:xfrm>
            <a:off x="1097280" y="286603"/>
            <a:ext cx="10058400" cy="1450757"/>
          </a:xfrm>
        </p:spPr>
        <p:txBody>
          <a:bodyPr rtlCol="0"/>
          <a:lstStyle/>
          <a:p>
            <a:pPr rtl="0"/>
            <a:r>
              <a:rPr lang="nl-NL"/>
              <a:t>Klik om stijl te bewerken</a:t>
            </a:r>
            <a:endParaRPr lang="en-US" dirty="0"/>
          </a:p>
        </p:txBody>
      </p:sp>
      <p:sp>
        <p:nvSpPr>
          <p:cNvPr id="3" name="Tijdelijke aanduiding voor inhoud 2"/>
          <p:cNvSpPr>
            <a:spLocks noGrp="1"/>
          </p:cNvSpPr>
          <p:nvPr>
            <p:ph sz="half" idx="1" hasCustomPrompt="1"/>
          </p:nvPr>
        </p:nvSpPr>
        <p:spPr>
          <a:xfrm>
            <a:off x="1097280" y="2120900"/>
            <a:ext cx="4639736" cy="3748193"/>
          </a:xfrm>
        </p:spPr>
        <p:txBody>
          <a:bodyPr rtlCol="0"/>
          <a:lstStyle>
            <a:lvl1pPr>
              <a:defRPr/>
            </a:lvl1pPr>
          </a:lstStyle>
          <a:p>
            <a:pPr lvl="0" rtl="0"/>
            <a:r>
              <a:rPr lang="nl" dirty="0"/>
              <a:t>Klik om de tekststijlen van het model te bewerken</a:t>
            </a:r>
          </a:p>
          <a:p>
            <a:pPr lvl="1" rtl="0"/>
            <a:r>
              <a:rPr lang="nl" dirty="0"/>
              <a:t>Tweede niveau</a:t>
            </a:r>
          </a:p>
          <a:p>
            <a:pPr lvl="2" rtl="0"/>
            <a:r>
              <a:rPr lang="nl" dirty="0"/>
              <a:t>Derde niveau</a:t>
            </a:r>
          </a:p>
          <a:p>
            <a:pPr lvl="3" rtl="0"/>
            <a:r>
              <a:rPr lang="nl" dirty="0"/>
              <a:t>Vierde niveau</a:t>
            </a:r>
          </a:p>
          <a:p>
            <a:pPr lvl="4" rtl="0"/>
            <a:r>
              <a:rPr lang="nl" dirty="0"/>
              <a:t>Vijfde niveau</a:t>
            </a:r>
            <a:endParaRPr lang="en-US" dirty="0"/>
          </a:p>
        </p:txBody>
      </p:sp>
      <p:sp>
        <p:nvSpPr>
          <p:cNvPr id="4" name="Tijdelijke aanduiding voor inhoud 3"/>
          <p:cNvSpPr>
            <a:spLocks noGrp="1"/>
          </p:cNvSpPr>
          <p:nvPr>
            <p:ph sz="half" idx="2" hasCustomPrompt="1"/>
          </p:nvPr>
        </p:nvSpPr>
        <p:spPr>
          <a:xfrm>
            <a:off x="6515944" y="2120900"/>
            <a:ext cx="4639736" cy="3748194"/>
          </a:xfrm>
        </p:spPr>
        <p:txBody>
          <a:bodyPr rtlCol="0"/>
          <a:lstStyle>
            <a:lvl1pPr>
              <a:defRPr/>
            </a:lvl1pPr>
          </a:lstStyle>
          <a:p>
            <a:pPr lvl="0" rtl="0"/>
            <a:r>
              <a:rPr lang="nl" dirty="0"/>
              <a:t>Klik om de tekststijlen van het model te bewerken</a:t>
            </a:r>
          </a:p>
          <a:p>
            <a:pPr lvl="1" rtl="0"/>
            <a:r>
              <a:rPr lang="nl" dirty="0"/>
              <a:t>Tweede niveau</a:t>
            </a:r>
          </a:p>
          <a:p>
            <a:pPr lvl="2" rtl="0"/>
            <a:r>
              <a:rPr lang="nl" dirty="0"/>
              <a:t>Derde niveau</a:t>
            </a:r>
          </a:p>
          <a:p>
            <a:pPr lvl="3" rtl="0"/>
            <a:r>
              <a:rPr lang="nl" dirty="0"/>
              <a:t>Vierde niveau</a:t>
            </a:r>
          </a:p>
          <a:p>
            <a:pPr lvl="4" rtl="0"/>
            <a:r>
              <a:rPr lang="nl" dirty="0"/>
              <a:t>Vijfde niveau</a:t>
            </a:r>
            <a:endParaRPr lang="en-US" dirty="0"/>
          </a:p>
        </p:txBody>
      </p:sp>
      <p:sp>
        <p:nvSpPr>
          <p:cNvPr id="2" name="Tijdelijke aanduiding voor datum 1">
            <a:extLst>
              <a:ext uri="{FF2B5EF4-FFF2-40B4-BE49-F238E27FC236}">
                <a16:creationId xmlns:a16="http://schemas.microsoft.com/office/drawing/2014/main" id="{5782D47D-B0DC-4C40-BCC6-BBBA32584A38}"/>
              </a:ext>
            </a:extLst>
          </p:cNvPr>
          <p:cNvSpPr>
            <a:spLocks noGrp="1"/>
          </p:cNvSpPr>
          <p:nvPr>
            <p:ph type="dt" sz="half" idx="10"/>
          </p:nvPr>
        </p:nvSpPr>
        <p:spPr/>
        <p:txBody>
          <a:bodyPr rtlCol="0"/>
          <a:lstStyle/>
          <a:p>
            <a:pPr rtl="0"/>
            <a:fld id="{CF007331-9111-4CF7-BB53-7967C82BE855}" type="datetime1">
              <a:rPr lang="nl-NL" smtClean="0"/>
              <a:t>27-5-2020</a:t>
            </a:fld>
            <a:endParaRPr lang="en-US" dirty="0"/>
          </a:p>
        </p:txBody>
      </p:sp>
      <p:sp>
        <p:nvSpPr>
          <p:cNvPr id="9" name="Tijdelijke aanduiding voor voettekst 8">
            <a:extLst>
              <a:ext uri="{FF2B5EF4-FFF2-40B4-BE49-F238E27FC236}">
                <a16:creationId xmlns:a16="http://schemas.microsoft.com/office/drawing/2014/main" id="{4690D34E-7EBD-44B2-83CA-4C126A18D7EF}"/>
              </a:ext>
            </a:extLst>
          </p:cNvPr>
          <p:cNvSpPr>
            <a:spLocks noGrp="1"/>
          </p:cNvSpPr>
          <p:nvPr>
            <p:ph type="ftr" sz="quarter" idx="11"/>
          </p:nvPr>
        </p:nvSpPr>
        <p:spPr/>
        <p:txBody>
          <a:bodyPr rtlCol="0"/>
          <a:lstStyle/>
          <a:p>
            <a:pPr rtl="0"/>
            <a:endParaRPr lang="en-US" dirty="0"/>
          </a:p>
        </p:txBody>
      </p:sp>
      <p:sp>
        <p:nvSpPr>
          <p:cNvPr id="10" name="Tijdelijke aanduiding voor dianumm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rtlCol="0"/>
          <a:lstStyle/>
          <a:p>
            <a:pPr rtl="0"/>
            <a:fld id="{3A98EE3D-8CD1-4C3F-BD1C-C98C9596463C}" type="slidenum">
              <a:rPr lang="en-US" smtClean="0"/>
              <a:t>‹nr.›</a:t>
            </a:fld>
            <a:endParaRPr lang="en-US" dirty="0"/>
          </a:p>
        </p:txBody>
      </p:sp>
    </p:spTree>
    <p:extLst>
      <p:ext uri="{BB962C8B-B14F-4D97-AF65-F5344CB8AC3E}">
        <p14:creationId xmlns:p14="http://schemas.microsoft.com/office/powerpoint/2010/main" val="425666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el 9"/>
          <p:cNvSpPr>
            <a:spLocks noGrp="1"/>
          </p:cNvSpPr>
          <p:nvPr>
            <p:ph type="title"/>
          </p:nvPr>
        </p:nvSpPr>
        <p:spPr>
          <a:xfrm>
            <a:off x="1097280" y="286603"/>
            <a:ext cx="10058400" cy="1450757"/>
          </a:xfrm>
        </p:spPr>
        <p:txBody>
          <a:bodyPr rtlCol="0"/>
          <a:lstStyle/>
          <a:p>
            <a:pPr rtl="0"/>
            <a:r>
              <a:rPr lang="nl-NL"/>
              <a:t>Klik om stijl te bewerken</a:t>
            </a:r>
            <a:endParaRPr lang="en-US" dirty="0"/>
          </a:p>
        </p:txBody>
      </p:sp>
      <p:sp>
        <p:nvSpPr>
          <p:cNvPr id="3" name="Tijdelijke aanduiding voor tekst 2"/>
          <p:cNvSpPr>
            <a:spLocks noGrp="1"/>
          </p:cNvSpPr>
          <p:nvPr>
            <p:ph type="body" idx="1" hasCustomPrompt="1"/>
          </p:nvPr>
        </p:nvSpPr>
        <p:spPr>
          <a:xfrm>
            <a:off x="1097280" y="2057400"/>
            <a:ext cx="4639736" cy="736282"/>
          </a:xfrm>
        </p:spPr>
        <p:txBody>
          <a:bodyPr lIns="91440" rIns="91440" rtlCol="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 dirty="0"/>
              <a:t>Klik om de tekststijlen van het model te bewerken</a:t>
            </a:r>
          </a:p>
        </p:txBody>
      </p:sp>
      <p:sp>
        <p:nvSpPr>
          <p:cNvPr id="4" name="Tijdelijke aanduiding voor inhoud 3"/>
          <p:cNvSpPr>
            <a:spLocks noGrp="1"/>
          </p:cNvSpPr>
          <p:nvPr>
            <p:ph sz="half" idx="2" hasCustomPrompt="1"/>
          </p:nvPr>
        </p:nvSpPr>
        <p:spPr>
          <a:xfrm>
            <a:off x="1097280" y="2958274"/>
            <a:ext cx="4639736" cy="2910821"/>
          </a:xfrm>
        </p:spPr>
        <p:txBody>
          <a:bodyPr rtlCol="0"/>
          <a:lstStyle>
            <a:lvl1pPr>
              <a:defRPr/>
            </a:lvl1pPr>
          </a:lstStyle>
          <a:p>
            <a:pPr lvl="0" rtl="0"/>
            <a:r>
              <a:rPr lang="nl" dirty="0"/>
              <a:t>Klik om de tekststijlen van het model te bewerken</a:t>
            </a:r>
          </a:p>
          <a:p>
            <a:pPr lvl="1" rtl="0"/>
            <a:r>
              <a:rPr lang="nl" dirty="0"/>
              <a:t>Tweede niveau</a:t>
            </a:r>
          </a:p>
          <a:p>
            <a:pPr lvl="2" rtl="0"/>
            <a:r>
              <a:rPr lang="nl" dirty="0"/>
              <a:t>Derde niveau</a:t>
            </a:r>
          </a:p>
          <a:p>
            <a:pPr lvl="3" rtl="0"/>
            <a:r>
              <a:rPr lang="nl" dirty="0"/>
              <a:t>Vierde niveau</a:t>
            </a:r>
          </a:p>
          <a:p>
            <a:pPr lvl="4" rtl="0"/>
            <a:r>
              <a:rPr lang="nl" dirty="0"/>
              <a:t>Vijfde niveau</a:t>
            </a:r>
            <a:endParaRPr lang="en-US" dirty="0"/>
          </a:p>
        </p:txBody>
      </p:sp>
      <p:sp>
        <p:nvSpPr>
          <p:cNvPr id="5" name="Tijdelijke aanduiding voor tekst 4"/>
          <p:cNvSpPr>
            <a:spLocks noGrp="1"/>
          </p:cNvSpPr>
          <p:nvPr>
            <p:ph type="body" sz="quarter" idx="3" hasCustomPrompt="1"/>
          </p:nvPr>
        </p:nvSpPr>
        <p:spPr>
          <a:xfrm>
            <a:off x="6515944" y="2057400"/>
            <a:ext cx="4639736" cy="736282"/>
          </a:xfrm>
        </p:spPr>
        <p:txBody>
          <a:bodyPr lIns="91440" rIns="91440" rtlCol="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 dirty="0"/>
              <a:t>Klik om de tekststijlen van het model te bewerken</a:t>
            </a:r>
          </a:p>
        </p:txBody>
      </p:sp>
      <p:sp>
        <p:nvSpPr>
          <p:cNvPr id="6" name="Tijdelijke aanduiding voor inhoud 5"/>
          <p:cNvSpPr>
            <a:spLocks noGrp="1"/>
          </p:cNvSpPr>
          <p:nvPr>
            <p:ph sz="quarter" idx="4" hasCustomPrompt="1"/>
          </p:nvPr>
        </p:nvSpPr>
        <p:spPr>
          <a:xfrm>
            <a:off x="6515944" y="2958273"/>
            <a:ext cx="4639736" cy="2910821"/>
          </a:xfrm>
        </p:spPr>
        <p:txBody>
          <a:bodyPr rtlCol="0"/>
          <a:lstStyle>
            <a:lvl1pPr>
              <a:defRPr/>
            </a:lvl1pPr>
          </a:lstStyle>
          <a:p>
            <a:pPr lvl="0" rtl="0"/>
            <a:r>
              <a:rPr lang="nl" dirty="0"/>
              <a:t>Klik om de tekststijlen van het model te bewerken</a:t>
            </a:r>
          </a:p>
          <a:p>
            <a:pPr lvl="1" rtl="0"/>
            <a:r>
              <a:rPr lang="nl" dirty="0"/>
              <a:t>Tweede niveau</a:t>
            </a:r>
          </a:p>
          <a:p>
            <a:pPr lvl="2" rtl="0"/>
            <a:r>
              <a:rPr lang="nl" dirty="0"/>
              <a:t>Derde niveau</a:t>
            </a:r>
          </a:p>
          <a:p>
            <a:pPr lvl="3" rtl="0"/>
            <a:r>
              <a:rPr lang="nl" dirty="0"/>
              <a:t>Vierde niveau</a:t>
            </a:r>
          </a:p>
          <a:p>
            <a:pPr lvl="4" rtl="0"/>
            <a:r>
              <a:rPr lang="nl" dirty="0"/>
              <a:t>Vijfde niveau</a:t>
            </a:r>
            <a:endParaRPr lang="en-US" dirty="0"/>
          </a:p>
        </p:txBody>
      </p:sp>
      <p:sp>
        <p:nvSpPr>
          <p:cNvPr id="2" name="Tijdelijke aanduiding voor datum 1">
            <a:extLst>
              <a:ext uri="{FF2B5EF4-FFF2-40B4-BE49-F238E27FC236}">
                <a16:creationId xmlns:a16="http://schemas.microsoft.com/office/drawing/2014/main" id="{8AF8A515-AA94-45D1-9223-5C2272618D85}"/>
              </a:ext>
            </a:extLst>
          </p:cNvPr>
          <p:cNvSpPr>
            <a:spLocks noGrp="1"/>
          </p:cNvSpPr>
          <p:nvPr>
            <p:ph type="dt" sz="half" idx="10"/>
          </p:nvPr>
        </p:nvSpPr>
        <p:spPr/>
        <p:txBody>
          <a:bodyPr rtlCol="0"/>
          <a:lstStyle/>
          <a:p>
            <a:pPr rtl="0"/>
            <a:fld id="{1CF4AAB0-CA0B-4B50-BAF5-64285225E6D3}" type="datetime1">
              <a:rPr lang="nl-NL" smtClean="0"/>
              <a:t>27-5-2020</a:t>
            </a:fld>
            <a:endParaRPr lang="en-US" dirty="0"/>
          </a:p>
        </p:txBody>
      </p:sp>
      <p:sp>
        <p:nvSpPr>
          <p:cNvPr id="11" name="Tijdelijke aanduiding voor voettekst 10">
            <a:extLst>
              <a:ext uri="{FF2B5EF4-FFF2-40B4-BE49-F238E27FC236}">
                <a16:creationId xmlns:a16="http://schemas.microsoft.com/office/drawing/2014/main" id="{D052F5BC-98E0-4D60-AD67-9547738B7DD4}"/>
              </a:ext>
            </a:extLst>
          </p:cNvPr>
          <p:cNvSpPr>
            <a:spLocks noGrp="1"/>
          </p:cNvSpPr>
          <p:nvPr>
            <p:ph type="ftr" sz="quarter" idx="11"/>
          </p:nvPr>
        </p:nvSpPr>
        <p:spPr/>
        <p:txBody>
          <a:bodyPr rtlCol="0"/>
          <a:lstStyle/>
          <a:p>
            <a:pPr rtl="0"/>
            <a:endParaRPr lang="en-US" dirty="0"/>
          </a:p>
        </p:txBody>
      </p:sp>
      <p:sp>
        <p:nvSpPr>
          <p:cNvPr id="12" name="Tijdelijke aanduiding voor dianumm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rtlCol="0"/>
          <a:lstStyle/>
          <a:p>
            <a:pPr rtl="0"/>
            <a:fld id="{3A98EE3D-8CD1-4C3F-BD1C-C98C9596463C}" type="slidenum">
              <a:rPr lang="en-US" smtClean="0"/>
              <a:t>‹nr.›</a:t>
            </a:fld>
            <a:endParaRPr lang="en-US" dirty="0"/>
          </a:p>
        </p:txBody>
      </p:sp>
    </p:spTree>
    <p:extLst>
      <p:ext uri="{BB962C8B-B14F-4D97-AF65-F5344CB8AC3E}">
        <p14:creationId xmlns:p14="http://schemas.microsoft.com/office/powerpoint/2010/main" val="3068194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a:t>Klik om stijl te bewerken</a:t>
            </a:r>
            <a:endParaRPr lang="en-US" dirty="0"/>
          </a:p>
        </p:txBody>
      </p:sp>
      <p:sp>
        <p:nvSpPr>
          <p:cNvPr id="6" name="Tijdelijke aanduiding voor datum 5">
            <a:extLst>
              <a:ext uri="{FF2B5EF4-FFF2-40B4-BE49-F238E27FC236}">
                <a16:creationId xmlns:a16="http://schemas.microsoft.com/office/drawing/2014/main" id="{7392073F-158F-44A3-8913-917AFFC1BC20}"/>
              </a:ext>
            </a:extLst>
          </p:cNvPr>
          <p:cNvSpPr>
            <a:spLocks noGrp="1"/>
          </p:cNvSpPr>
          <p:nvPr>
            <p:ph type="dt" sz="half" idx="10"/>
          </p:nvPr>
        </p:nvSpPr>
        <p:spPr/>
        <p:txBody>
          <a:bodyPr rtlCol="0"/>
          <a:lstStyle/>
          <a:p>
            <a:pPr rtl="0"/>
            <a:fld id="{E7EE9EEA-93A4-4AC0-82A3-AAE045D26265}" type="datetime1">
              <a:rPr lang="nl-NL" smtClean="0"/>
              <a:t>27-5-2020</a:t>
            </a:fld>
            <a:endParaRPr lang="en-US" dirty="0"/>
          </a:p>
        </p:txBody>
      </p:sp>
      <p:sp>
        <p:nvSpPr>
          <p:cNvPr id="7" name="Tijdelijke aanduiding voor voettekst 6">
            <a:extLst>
              <a:ext uri="{FF2B5EF4-FFF2-40B4-BE49-F238E27FC236}">
                <a16:creationId xmlns:a16="http://schemas.microsoft.com/office/drawing/2014/main" id="{EED72207-24CA-42B7-A975-2F8E41CBA904}"/>
              </a:ext>
            </a:extLst>
          </p:cNvPr>
          <p:cNvSpPr>
            <a:spLocks noGrp="1"/>
          </p:cNvSpPr>
          <p:nvPr>
            <p:ph type="ftr" sz="quarter" idx="11"/>
          </p:nvPr>
        </p:nvSpPr>
        <p:spPr/>
        <p:txBody>
          <a:bodyPr rtlCol="0"/>
          <a:lstStyle/>
          <a:p>
            <a:pPr rtl="0"/>
            <a:endParaRPr lang="en-US" dirty="0"/>
          </a:p>
        </p:txBody>
      </p:sp>
      <p:sp>
        <p:nvSpPr>
          <p:cNvPr id="8" name="Tijdelijke aanduiding voor dianumm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rtlCol="0"/>
          <a:lstStyle/>
          <a:p>
            <a:pPr rtl="0"/>
            <a:fld id="{3A98EE3D-8CD1-4C3F-BD1C-C98C9596463C}" type="slidenum">
              <a:rPr lang="en-US" smtClean="0"/>
              <a:t>‹nr.›</a:t>
            </a:fld>
            <a:endParaRPr lang="en-US" dirty="0"/>
          </a:p>
        </p:txBody>
      </p:sp>
    </p:spTree>
    <p:extLst>
      <p:ext uri="{BB962C8B-B14F-4D97-AF65-F5344CB8AC3E}">
        <p14:creationId xmlns:p14="http://schemas.microsoft.com/office/powerpoint/2010/main" val="811860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10" name="Rechthoek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jdelijke aanduiding voor datum 1">
            <a:extLst>
              <a:ext uri="{FF2B5EF4-FFF2-40B4-BE49-F238E27FC236}">
                <a16:creationId xmlns:a16="http://schemas.microsoft.com/office/drawing/2014/main" id="{94E9223F-721F-47BF-9FD5-0F8D12FF0DE1}"/>
              </a:ext>
            </a:extLst>
          </p:cNvPr>
          <p:cNvSpPr>
            <a:spLocks noGrp="1"/>
          </p:cNvSpPr>
          <p:nvPr>
            <p:ph type="dt" sz="half" idx="10"/>
          </p:nvPr>
        </p:nvSpPr>
        <p:spPr/>
        <p:txBody>
          <a:bodyPr rtlCol="0"/>
          <a:lstStyle/>
          <a:p>
            <a:pPr rtl="0"/>
            <a:fld id="{65510036-C9F6-4A25-952D-E980D1218E5A}" type="datetime1">
              <a:rPr lang="nl-NL" smtClean="0"/>
              <a:t>27-5-2020</a:t>
            </a:fld>
            <a:endParaRPr lang="en-US" dirty="0"/>
          </a:p>
        </p:txBody>
      </p:sp>
      <p:sp>
        <p:nvSpPr>
          <p:cNvPr id="3" name="Tijdelijke aanduiding voor voettekst 2">
            <a:extLst>
              <a:ext uri="{FF2B5EF4-FFF2-40B4-BE49-F238E27FC236}">
                <a16:creationId xmlns:a16="http://schemas.microsoft.com/office/drawing/2014/main" id="{05915714-6BBA-4593-8591-4E26F7D58D9F}"/>
              </a:ext>
            </a:extLst>
          </p:cNvPr>
          <p:cNvSpPr>
            <a:spLocks noGrp="1"/>
          </p:cNvSpPr>
          <p:nvPr>
            <p:ph type="ftr" sz="quarter" idx="11"/>
          </p:nvPr>
        </p:nvSpPr>
        <p:spPr/>
        <p:txBody>
          <a:bodyPr rtlCol="0"/>
          <a:lstStyle/>
          <a:p>
            <a:pPr rtl="0"/>
            <a:endParaRPr lang="en-US" dirty="0"/>
          </a:p>
        </p:txBody>
      </p:sp>
      <p:sp>
        <p:nvSpPr>
          <p:cNvPr id="4" name="Tijdelijke aanduiding voor dianumm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rtlCol="0"/>
          <a:lstStyle/>
          <a:p>
            <a:pPr rtl="0"/>
            <a:fld id="{3A98EE3D-8CD1-4C3F-BD1C-C98C9596463C}" type="slidenum">
              <a:rPr lang="en-US" smtClean="0"/>
              <a:t>‹nr.›</a:t>
            </a:fld>
            <a:endParaRPr lang="en-US" dirty="0"/>
          </a:p>
        </p:txBody>
      </p:sp>
    </p:spTree>
    <p:extLst>
      <p:ext uri="{BB962C8B-B14F-4D97-AF65-F5344CB8AC3E}">
        <p14:creationId xmlns:p14="http://schemas.microsoft.com/office/powerpoint/2010/main" val="2001422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hthoek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title"/>
          </p:nvPr>
        </p:nvSpPr>
        <p:spPr>
          <a:xfrm>
            <a:off x="643466" y="786383"/>
            <a:ext cx="3517567" cy="2093975"/>
          </a:xfrm>
        </p:spPr>
        <p:txBody>
          <a:bodyPr rtlCol="0" anchor="b">
            <a:normAutofit/>
          </a:bodyPr>
          <a:lstStyle>
            <a:lvl1pPr>
              <a:lnSpc>
                <a:spcPct val="90000"/>
              </a:lnSpc>
              <a:defRPr sz="3600" b="0">
                <a:solidFill>
                  <a:srgbClr val="FFFFFF"/>
                </a:solidFill>
              </a:defRPr>
            </a:lvl1pPr>
          </a:lstStyle>
          <a:p>
            <a:pPr rtl="0"/>
            <a:r>
              <a:rPr lang="nl-NL"/>
              <a:t>Klik om stijl te bewerken</a:t>
            </a:r>
            <a:endParaRPr lang="en-US" dirty="0"/>
          </a:p>
        </p:txBody>
      </p:sp>
      <p:sp>
        <p:nvSpPr>
          <p:cNvPr id="3" name="Tijdelijke aanduiding voor inhoud 2"/>
          <p:cNvSpPr>
            <a:spLocks noGrp="1"/>
          </p:cNvSpPr>
          <p:nvPr>
            <p:ph idx="1"/>
          </p:nvPr>
        </p:nvSpPr>
        <p:spPr>
          <a:xfrm>
            <a:off x="5458984" y="812799"/>
            <a:ext cx="5928344" cy="5294757"/>
          </a:xfrm>
        </p:spPr>
        <p:txBody>
          <a:bodyPr rtlCol="0"/>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en-US" dirty="0"/>
          </a:p>
        </p:txBody>
      </p:sp>
      <p:sp>
        <p:nvSpPr>
          <p:cNvPr id="4" name="Tijdelijke aanduiding voor tekst 3"/>
          <p:cNvSpPr>
            <a:spLocks noGrp="1"/>
          </p:cNvSpPr>
          <p:nvPr>
            <p:ph type="body" sz="half" idx="2"/>
          </p:nvPr>
        </p:nvSpPr>
        <p:spPr>
          <a:xfrm>
            <a:off x="643465" y="3043050"/>
            <a:ext cx="3517567" cy="3064505"/>
          </a:xfrm>
        </p:spPr>
        <p:txBody>
          <a:bodyPr lIns="91440" rIns="91440" rtlCol="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nl-NL"/>
              <a:t>Klikken om de tekststijl van het model te bewerken</a:t>
            </a:r>
          </a:p>
        </p:txBody>
      </p:sp>
      <p:sp>
        <p:nvSpPr>
          <p:cNvPr id="5" name="Tijdelijke aanduiding voor datum 4"/>
          <p:cNvSpPr>
            <a:spLocks noGrp="1"/>
          </p:cNvSpPr>
          <p:nvPr>
            <p:ph type="dt" sz="half" idx="10"/>
          </p:nvPr>
        </p:nvSpPr>
        <p:spPr>
          <a:xfrm>
            <a:off x="643464" y="6446520"/>
            <a:ext cx="3517568" cy="365125"/>
          </a:xfrm>
        </p:spPr>
        <p:txBody>
          <a:bodyPr rtlCol="0"/>
          <a:lstStyle>
            <a:lvl1pPr algn="l">
              <a:defRPr/>
            </a:lvl1pPr>
          </a:lstStyle>
          <a:p>
            <a:pPr rtl="0"/>
            <a:fld id="{7EC0246C-263D-46C0-97C2-33055410F436}" type="datetime1">
              <a:rPr lang="nl-NL" smtClean="0"/>
              <a:t>27-5-2020</a:t>
            </a:fld>
            <a:endParaRPr lang="en-US" dirty="0"/>
          </a:p>
        </p:txBody>
      </p:sp>
      <p:sp>
        <p:nvSpPr>
          <p:cNvPr id="6" name="Tijdelijke aanduiding voor voettekst 5"/>
          <p:cNvSpPr>
            <a:spLocks noGrp="1"/>
          </p:cNvSpPr>
          <p:nvPr>
            <p:ph type="ftr" sz="quarter" idx="11"/>
          </p:nvPr>
        </p:nvSpPr>
        <p:spPr>
          <a:xfrm>
            <a:off x="5458983" y="6446520"/>
            <a:ext cx="5334019" cy="365125"/>
          </a:xfrm>
        </p:spPr>
        <p:txBody>
          <a:bodyPr rtlCol="0"/>
          <a:lstStyle>
            <a:lvl1pPr algn="l">
              <a:defRPr>
                <a:solidFill>
                  <a:schemeClr val="tx2"/>
                </a:solidFill>
              </a:defRPr>
            </a:lvl1pPr>
          </a:lstStyle>
          <a:p>
            <a:pPr rtl="0"/>
            <a:endParaRPr lang="en-US" dirty="0"/>
          </a:p>
        </p:txBody>
      </p:sp>
      <p:sp>
        <p:nvSpPr>
          <p:cNvPr id="7" name="Tijdelijke aanduiding voor dianummer 6"/>
          <p:cNvSpPr>
            <a:spLocks noGrp="1"/>
          </p:cNvSpPr>
          <p:nvPr>
            <p:ph type="sldNum" sz="quarter" idx="12"/>
          </p:nvPr>
        </p:nvSpPr>
        <p:spPr/>
        <p:txBody>
          <a:bodyPr rtlCol="0"/>
          <a:lstStyle>
            <a:lvl1pPr>
              <a:defRPr>
                <a:solidFill>
                  <a:schemeClr val="tx2"/>
                </a:solidFill>
              </a:defRPr>
            </a:lvl1pPr>
          </a:lstStyle>
          <a:p>
            <a:pPr rtl="0"/>
            <a:fld id="{3A98EE3D-8CD1-4C3F-BD1C-C98C9596463C}" type="slidenum">
              <a:rPr lang="en-US" smtClean="0"/>
              <a:pPr rtl="0"/>
              <a:t>‹nr.›</a:t>
            </a:fld>
            <a:endParaRPr lang="en-US" dirty="0"/>
          </a:p>
        </p:txBody>
      </p:sp>
    </p:spTree>
    <p:extLst>
      <p:ext uri="{BB962C8B-B14F-4D97-AF65-F5344CB8AC3E}">
        <p14:creationId xmlns:p14="http://schemas.microsoft.com/office/powerpoint/2010/main" val="1933282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8" name="Rechthoek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ijdelijke aanduiding voor afbeelding 2"/>
          <p:cNvSpPr>
            <a:spLocks noGrp="1" noChangeAspect="1"/>
          </p:cNvSpPr>
          <p:nvPr>
            <p:ph type="pic" idx="1"/>
          </p:nvPr>
        </p:nvSpPr>
        <p:spPr>
          <a:xfrm>
            <a:off x="15" y="0"/>
            <a:ext cx="12191985" cy="4578350"/>
          </a:xfrm>
          <a:solidFill>
            <a:schemeClr val="bg1">
              <a:lumMod val="85000"/>
            </a:schemeClr>
          </a:solidFill>
        </p:spPr>
        <p:txBody>
          <a:bodyPr lIns="457200" tIns="457200"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nl-NL" dirty="0"/>
              <a:t>Klik op het pictogram als u een afbeelding wilt toevoegen</a:t>
            </a:r>
            <a:endParaRPr lang="en-US" dirty="0"/>
          </a:p>
        </p:txBody>
      </p:sp>
      <p:sp>
        <p:nvSpPr>
          <p:cNvPr id="2" name="Titel 1"/>
          <p:cNvSpPr>
            <a:spLocks noGrp="1"/>
          </p:cNvSpPr>
          <p:nvPr>
            <p:ph type="title"/>
          </p:nvPr>
        </p:nvSpPr>
        <p:spPr>
          <a:xfrm>
            <a:off x="1097279" y="4799362"/>
            <a:ext cx="10113645" cy="743682"/>
          </a:xfrm>
        </p:spPr>
        <p:txBody>
          <a:bodyPr tIns="0" bIns="0" rtlCol="0" anchor="b">
            <a:noAutofit/>
          </a:bodyPr>
          <a:lstStyle>
            <a:lvl1pPr>
              <a:defRPr sz="3500" b="0">
                <a:solidFill>
                  <a:srgbClr val="FFFFFF"/>
                </a:solidFill>
              </a:defRPr>
            </a:lvl1pPr>
          </a:lstStyle>
          <a:p>
            <a:pPr rtl="0"/>
            <a:r>
              <a:rPr lang="nl-NL"/>
              <a:t>Klik om stijl te bewerken</a:t>
            </a:r>
            <a:endParaRPr lang="en-US" dirty="0"/>
          </a:p>
        </p:txBody>
      </p:sp>
      <p:sp>
        <p:nvSpPr>
          <p:cNvPr id="4" name="Tijdelijke aanduiding voor tekst 3"/>
          <p:cNvSpPr>
            <a:spLocks noGrp="1"/>
          </p:cNvSpPr>
          <p:nvPr>
            <p:ph type="body" sz="half" idx="2"/>
          </p:nvPr>
        </p:nvSpPr>
        <p:spPr>
          <a:xfrm>
            <a:off x="1097279" y="5715000"/>
            <a:ext cx="10113264" cy="609600"/>
          </a:xfrm>
        </p:spPr>
        <p:txBody>
          <a:bodyPr lIns="91440" tIns="0" rIns="91440" bIns="0" rtlCol="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nl-NL"/>
              <a:t>Klikken om de tekststijl van het model te bewerken</a:t>
            </a:r>
          </a:p>
        </p:txBody>
      </p:sp>
      <p:sp>
        <p:nvSpPr>
          <p:cNvPr id="5" name="Tijdelijke aanduiding voor datum 4"/>
          <p:cNvSpPr>
            <a:spLocks noGrp="1"/>
          </p:cNvSpPr>
          <p:nvPr>
            <p:ph type="dt" sz="half" idx="10"/>
          </p:nvPr>
        </p:nvSpPr>
        <p:spPr/>
        <p:txBody>
          <a:bodyPr rtlCol="0"/>
          <a:lstStyle>
            <a:lvl1pPr>
              <a:defRPr/>
            </a:lvl1pPr>
          </a:lstStyle>
          <a:p>
            <a:pPr rtl="0"/>
            <a:fld id="{AC828DE5-5E25-48F8-9D08-0AAF94E065B7}" type="datetime1">
              <a:rPr lang="nl-NL" smtClean="0"/>
              <a:t>27-5-2020</a:t>
            </a:fld>
            <a:endParaRPr lang="en-US" dirty="0"/>
          </a:p>
        </p:txBody>
      </p:sp>
      <p:sp>
        <p:nvSpPr>
          <p:cNvPr id="6" name="Tijdelijke aanduiding voor voettekst 5"/>
          <p:cNvSpPr>
            <a:spLocks noGrp="1"/>
          </p:cNvSpPr>
          <p:nvPr>
            <p:ph type="ftr" sz="quarter" idx="11"/>
          </p:nvPr>
        </p:nvSpPr>
        <p:spPr>
          <a:xfrm>
            <a:off x="1097279" y="6446838"/>
            <a:ext cx="6818262" cy="365125"/>
          </a:xfrm>
        </p:spPr>
        <p:txBody>
          <a:bodyPr rtlCol="0"/>
          <a:lstStyle/>
          <a:p>
            <a:pPr algn="l" rtl="0"/>
            <a:endParaRPr lang="en-US" dirty="0"/>
          </a:p>
        </p:txBody>
      </p:sp>
      <p:sp>
        <p:nvSpPr>
          <p:cNvPr id="7" name="Tijdelijke aanduiding voor dianummer 6"/>
          <p:cNvSpPr>
            <a:spLocks noGrp="1"/>
          </p:cNvSpPr>
          <p:nvPr>
            <p:ph type="sldNum" sz="quarter" idx="12"/>
          </p:nvPr>
        </p:nvSpPr>
        <p:spPr/>
        <p:txBody>
          <a:bodyPr rtlCol="0"/>
          <a:lstStyle/>
          <a:p>
            <a:pPr rtl="0"/>
            <a:fld id="{3A98EE3D-8CD1-4C3F-BD1C-C98C9596463C}" type="slidenum">
              <a:rPr lang="en-US" smtClean="0"/>
              <a:t>‹nr.›</a:t>
            </a:fld>
            <a:endParaRPr lang="en-US" dirty="0"/>
          </a:p>
        </p:txBody>
      </p:sp>
    </p:spTree>
    <p:extLst>
      <p:ext uri="{BB962C8B-B14F-4D97-AF65-F5344CB8AC3E}">
        <p14:creationId xmlns:p14="http://schemas.microsoft.com/office/powerpoint/2010/main" val="523267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jdelijke aanduiding voor titel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pPr rtl="0"/>
            <a:r>
              <a:rPr lang="nl"/>
              <a:t>Klik om de titelstijl van het model te bewerken</a:t>
            </a:r>
            <a:endParaRPr lang="en-US" dirty="0"/>
          </a:p>
        </p:txBody>
      </p:sp>
      <p:sp>
        <p:nvSpPr>
          <p:cNvPr id="3" name="Tijdelijke aanduiding voor tekst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rtl="0"/>
            <a:r>
              <a:rPr lang="nl"/>
              <a:t>Klik om de tekststijlen van het model te bewerken</a:t>
            </a:r>
          </a:p>
          <a:p>
            <a:pPr lvl="1" rtl="0"/>
            <a:r>
              <a:rPr lang="nl"/>
              <a:t>Tweede niveau</a:t>
            </a:r>
          </a:p>
          <a:p>
            <a:pPr lvl="2" rtl="0"/>
            <a:r>
              <a:rPr lang="nl"/>
              <a:t>Derde niveau</a:t>
            </a:r>
          </a:p>
          <a:p>
            <a:pPr lvl="3" rtl="0"/>
            <a:r>
              <a:rPr lang="nl"/>
              <a:t>Vierde niveau</a:t>
            </a:r>
          </a:p>
          <a:p>
            <a:pPr lvl="4" rtl="0"/>
            <a:r>
              <a:rPr lang="nl"/>
              <a:t>Vijfde niveau</a:t>
            </a:r>
            <a:endParaRPr lang="en-US" dirty="0"/>
          </a:p>
        </p:txBody>
      </p:sp>
      <p:sp>
        <p:nvSpPr>
          <p:cNvPr id="4" name="Tijdelijke aanduiding voor datum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pPr rtl="0"/>
            <a:fld id="{FBBDB2E9-45E4-446B-B384-7A1A43730A2E}" type="datetime1">
              <a:rPr lang="nl-NL" smtClean="0"/>
              <a:t>27-5-2020</a:t>
            </a:fld>
            <a:endParaRPr lang="en-US" dirty="0"/>
          </a:p>
        </p:txBody>
      </p:sp>
      <p:sp>
        <p:nvSpPr>
          <p:cNvPr id="5" name="Tijdelijke aanduiding voor voettekst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pPr rtl="0"/>
            <a:endParaRPr lang="en-US" dirty="0"/>
          </a:p>
        </p:txBody>
      </p:sp>
      <p:sp>
        <p:nvSpPr>
          <p:cNvPr id="6" name="Tijdelijke aanduiding voor dianumm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pPr rtl="0"/>
            <a:fld id="{3A98EE3D-8CD1-4C3F-BD1C-C98C9596463C}" type="slidenum">
              <a:rPr lang="en-US" smtClean="0"/>
              <a:t>‹nr.›</a:t>
            </a:fld>
            <a:endParaRPr lang="en-US" dirty="0"/>
          </a:p>
        </p:txBody>
      </p:sp>
      <p:cxnSp>
        <p:nvCxnSpPr>
          <p:cNvPr id="10" name="Rechte verbindingslijn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4982234"/>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47" r:id="rId3"/>
    <p:sldLayoutId id="2147483743" r:id="rId4"/>
    <p:sldLayoutId id="2147483738" r:id="rId5"/>
    <p:sldLayoutId id="2147483732" r:id="rId6"/>
    <p:sldLayoutId id="2147483733" r:id="rId7"/>
    <p:sldLayoutId id="2147483734" r:id="rId8"/>
    <p:sldLayoutId id="2147483735" r:id="rId9"/>
    <p:sldLayoutId id="2147483736" r:id="rId10"/>
    <p:sldLayoutId id="2147483737" r:id="rId11"/>
  </p:sldLayoutIdLst>
  <p:hf sldNum="0" hdr="0" ftr="0"/>
  <p:txStyles>
    <p:titleStyle>
      <a:lvl1pPr algn="l" defTabSz="914400" rtl="0" eaLnBrk="1" latinLnBrk="0" hangingPunct="1">
        <a:lnSpc>
          <a:spcPct val="90000"/>
        </a:lnSpc>
        <a:spcBef>
          <a:spcPct val="0"/>
        </a:spcBef>
        <a:buNone/>
        <a:defRPr sz="47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2EFE6"/>
        </a:solidFill>
        <a:effectLst/>
      </p:bgPr>
    </p:bg>
    <p:spTree>
      <p:nvGrpSpPr>
        <p:cNvPr id="1" name=""/>
        <p:cNvGrpSpPr/>
        <p:nvPr/>
      </p:nvGrpSpPr>
      <p:grpSpPr>
        <a:xfrm>
          <a:off x="0" y="0"/>
          <a:ext cx="0" cy="0"/>
          <a:chOff x="0" y="0"/>
          <a:chExt cx="0" cy="0"/>
        </a:xfrm>
      </p:grpSpPr>
      <p:sp useBgFill="1">
        <p:nvSpPr>
          <p:cNvPr id="22" name="Rechthoek 21">
            <a:extLst>
              <a:ext uri="{FF2B5EF4-FFF2-40B4-BE49-F238E27FC236}">
                <a16:creationId xmlns:a16="http://schemas.microsoft.com/office/drawing/2014/main" id="{A9286AD2-18A9-4868-A4E3-7A2097A208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1"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 name="Titel 1">
            <a:extLst>
              <a:ext uri="{FF2B5EF4-FFF2-40B4-BE49-F238E27FC236}">
                <a16:creationId xmlns:a16="http://schemas.microsoft.com/office/drawing/2014/main" id="{78FD68DA-43BA-4508-8DE2-BA9BB7B2FA5B}"/>
              </a:ext>
            </a:extLst>
          </p:cNvPr>
          <p:cNvSpPr>
            <a:spLocks noGrp="1"/>
          </p:cNvSpPr>
          <p:nvPr>
            <p:ph type="ctrTitle"/>
          </p:nvPr>
        </p:nvSpPr>
        <p:spPr>
          <a:xfrm>
            <a:off x="5289754" y="639097"/>
            <a:ext cx="6253317" cy="3686015"/>
          </a:xfrm>
        </p:spPr>
        <p:txBody>
          <a:bodyPr rtlCol="0">
            <a:normAutofit/>
          </a:bodyPr>
          <a:lstStyle/>
          <a:p>
            <a:pPr rtl="0"/>
            <a:r>
              <a:rPr lang="nl" sz="7200" dirty="0">
                <a:solidFill>
                  <a:schemeClr val="accent1">
                    <a:lumMod val="50000"/>
                  </a:schemeClr>
                </a:solidFill>
              </a:rPr>
              <a:t>Pecha kucha</a:t>
            </a:r>
          </a:p>
        </p:txBody>
      </p:sp>
      <p:sp>
        <p:nvSpPr>
          <p:cNvPr id="3" name="Subtitel 2">
            <a:extLst>
              <a:ext uri="{FF2B5EF4-FFF2-40B4-BE49-F238E27FC236}">
                <a16:creationId xmlns:a16="http://schemas.microsoft.com/office/drawing/2014/main" id="{A8E9CFF2-3777-4FF4-A759-8491175B0B7C}"/>
              </a:ext>
            </a:extLst>
          </p:cNvPr>
          <p:cNvSpPr>
            <a:spLocks noGrp="1"/>
          </p:cNvSpPr>
          <p:nvPr>
            <p:ph type="subTitle" idx="1"/>
          </p:nvPr>
        </p:nvSpPr>
        <p:spPr>
          <a:xfrm>
            <a:off x="5289753" y="4672739"/>
            <a:ext cx="6269347" cy="1021498"/>
          </a:xfrm>
          <a:solidFill>
            <a:schemeClr val="accent1">
              <a:lumMod val="40000"/>
              <a:lumOff val="60000"/>
            </a:schemeClr>
          </a:solidFill>
          <a:ln>
            <a:solidFill>
              <a:schemeClr val="accent1">
                <a:lumMod val="20000"/>
                <a:lumOff val="80000"/>
              </a:schemeClr>
            </a:solidFill>
          </a:ln>
        </p:spPr>
        <p:txBody>
          <a:bodyPr rtlCol="0">
            <a:normAutofit lnSpcReduction="10000"/>
          </a:bodyPr>
          <a:lstStyle/>
          <a:p>
            <a:pPr rtl="0"/>
            <a:r>
              <a:rPr lang="nl" b="1" cap="none" dirty="0">
                <a:solidFill>
                  <a:schemeClr val="accent1">
                    <a:lumMod val="50000"/>
                  </a:schemeClr>
                </a:solidFill>
              </a:rPr>
              <a:t>DE BELOFTE VAN PISA</a:t>
            </a:r>
            <a:br>
              <a:rPr lang="nl" sz="1800" cap="none" dirty="0">
                <a:solidFill>
                  <a:schemeClr val="accent1">
                    <a:lumMod val="50000"/>
                  </a:schemeClr>
                </a:solidFill>
                <a:latin typeface="Abadi" panose="020B0604020104020204" pitchFamily="34" charset="0"/>
              </a:rPr>
            </a:br>
            <a:r>
              <a:rPr lang="nl-NL" sz="1100" cap="none" dirty="0">
                <a:solidFill>
                  <a:schemeClr val="accent1">
                    <a:lumMod val="50000"/>
                  </a:schemeClr>
                </a:solidFill>
                <a:latin typeface="Abadi Extra Light" panose="020B0204020104020204" pitchFamily="34" charset="0"/>
              </a:rPr>
              <a:t>GEMAAKT DOOR: BREGJE HEEZEN</a:t>
            </a:r>
            <a:br>
              <a:rPr lang="nl-NL" sz="1100" cap="none" dirty="0">
                <a:solidFill>
                  <a:schemeClr val="accent1">
                    <a:lumMod val="50000"/>
                  </a:schemeClr>
                </a:solidFill>
                <a:latin typeface="Abadi Extra Light" panose="020B0204020104020204" pitchFamily="34" charset="0"/>
              </a:rPr>
            </a:br>
            <a:r>
              <a:rPr lang="nl-NL" sz="1100" cap="none" dirty="0">
                <a:solidFill>
                  <a:schemeClr val="accent1">
                    <a:lumMod val="50000"/>
                  </a:schemeClr>
                </a:solidFill>
                <a:latin typeface="Abadi Extra Light" panose="020B0204020104020204" pitchFamily="34" charset="0"/>
              </a:rPr>
              <a:t>KLAS: HAVO 3A</a:t>
            </a:r>
            <a:br>
              <a:rPr lang="nl-NL" sz="1100" cap="none" dirty="0">
                <a:solidFill>
                  <a:schemeClr val="accent1">
                    <a:lumMod val="50000"/>
                  </a:schemeClr>
                </a:solidFill>
                <a:latin typeface="Abadi Extra Light" panose="020B0204020104020204" pitchFamily="34" charset="0"/>
              </a:rPr>
            </a:br>
            <a:r>
              <a:rPr lang="nl-NL" sz="1100" cap="none" dirty="0">
                <a:solidFill>
                  <a:schemeClr val="accent1">
                    <a:lumMod val="50000"/>
                  </a:schemeClr>
                </a:solidFill>
                <a:latin typeface="Abadi Extra Light" panose="020B0204020104020204" pitchFamily="34" charset="0"/>
              </a:rPr>
              <a:t>DATUM: 29-5-2020</a:t>
            </a:r>
            <a:endParaRPr lang="nl" cap="none" dirty="0">
              <a:solidFill>
                <a:schemeClr val="accent1">
                  <a:lumMod val="50000"/>
                </a:schemeClr>
              </a:solidFill>
              <a:latin typeface="Abadi Extra Light" panose="020B0204020104020204" pitchFamily="34" charset="0"/>
            </a:endParaRPr>
          </a:p>
        </p:txBody>
      </p:sp>
      <p:cxnSp>
        <p:nvCxnSpPr>
          <p:cNvPr id="24" name="Rechte verbindingslijn 23">
            <a:extLst>
              <a:ext uri="{FF2B5EF4-FFF2-40B4-BE49-F238E27FC236}">
                <a16:creationId xmlns:a16="http://schemas.microsoft.com/office/drawing/2014/main" id="{E7A7CD63-7EC3-44F3-95D0-595C4019FF2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27754" y="4498925"/>
            <a:ext cx="5636107"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1030" name="Picture 6" descr="De Belofte van Pisa - Mano Bouzamour (2013) - BoekMeter.nl">
            <a:extLst>
              <a:ext uri="{FF2B5EF4-FFF2-40B4-BE49-F238E27FC236}">
                <a16:creationId xmlns:a16="http://schemas.microsoft.com/office/drawing/2014/main" id="{F9713883-71FB-4C37-BFC5-170143D06A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7752" y="829993"/>
            <a:ext cx="3929100" cy="5451231"/>
          </a:xfrm>
          <a:prstGeom prst="rect">
            <a:avLst/>
          </a:prstGeom>
          <a:noFill/>
          <a:ln>
            <a:solidFill>
              <a:schemeClr val="accent1">
                <a:lumMod val="40000"/>
                <a:lumOff val="60000"/>
              </a:schemeClr>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37378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F2EFE6"/>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858919-22BD-41A2-A167-5B1FCF327FAC}"/>
              </a:ext>
            </a:extLst>
          </p:cNvPr>
          <p:cNvSpPr>
            <a:spLocks noGrp="1"/>
          </p:cNvSpPr>
          <p:nvPr>
            <p:ph type="title"/>
          </p:nvPr>
        </p:nvSpPr>
        <p:spPr>
          <a:xfrm>
            <a:off x="1097280" y="286603"/>
            <a:ext cx="10058400" cy="1450757"/>
          </a:xfrm>
        </p:spPr>
        <p:txBody>
          <a:bodyPr anchor="b">
            <a:normAutofit/>
          </a:bodyPr>
          <a:lstStyle/>
          <a:p>
            <a:r>
              <a:rPr lang="nl-NL" dirty="0">
                <a:solidFill>
                  <a:schemeClr val="accent1">
                    <a:lumMod val="50000"/>
                  </a:schemeClr>
                </a:solidFill>
              </a:rPr>
              <a:t>Opbouw</a:t>
            </a:r>
          </a:p>
        </p:txBody>
      </p:sp>
      <p:pic>
        <p:nvPicPr>
          <p:cNvPr id="7172" name="Picture 4" descr="Cover van boek">
            <a:extLst>
              <a:ext uri="{FF2B5EF4-FFF2-40B4-BE49-F238E27FC236}">
                <a16:creationId xmlns:a16="http://schemas.microsoft.com/office/drawing/2014/main" id="{8AEFF9FB-361D-4F4A-B00C-411CDD2033F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765248" y="2120900"/>
            <a:ext cx="1483992" cy="2366694"/>
          </a:xfrm>
          <a:prstGeom prst="rect">
            <a:avLst/>
          </a:prstGeom>
          <a:solidFill>
            <a:srgbClr val="FFFFFF"/>
          </a:solidFill>
          <a:extLst>
            <a:ext uri="{909E8E84-426E-40DD-AFC4-6F175D3DCCD1}">
              <a14:hiddenFill xmlns:a14="http://schemas.microsoft.com/office/drawing/2010/main">
                <a:solidFill>
                  <a:srgbClr val="FFFFFF"/>
                </a:solidFill>
              </a14:hiddenFill>
            </a:ext>
          </a:extLst>
        </p:spPr>
      </p:pic>
      <p:sp>
        <p:nvSpPr>
          <p:cNvPr id="3" name="Tijdelijke aanduiding voor inhoud 2">
            <a:extLst>
              <a:ext uri="{FF2B5EF4-FFF2-40B4-BE49-F238E27FC236}">
                <a16:creationId xmlns:a16="http://schemas.microsoft.com/office/drawing/2014/main" id="{2813FFAB-B1BC-4C7F-9AF3-F2D894E0F7A8}"/>
              </a:ext>
            </a:extLst>
          </p:cNvPr>
          <p:cNvSpPr>
            <a:spLocks noGrp="1"/>
          </p:cNvSpPr>
          <p:nvPr>
            <p:ph sz="half" idx="2"/>
          </p:nvPr>
        </p:nvSpPr>
        <p:spPr>
          <a:xfrm>
            <a:off x="6418053" y="2245653"/>
            <a:ext cx="4737627" cy="2366694"/>
          </a:xfrm>
        </p:spPr>
        <p:txBody>
          <a:bodyPr>
            <a:normAutofit/>
          </a:bodyPr>
          <a:lstStyle/>
          <a:p>
            <a:pPr marL="0" indent="0">
              <a:buNone/>
            </a:pPr>
            <a:r>
              <a:rPr lang="nl-NL" dirty="0">
                <a:solidFill>
                  <a:schemeClr val="accent1">
                    <a:lumMod val="50000"/>
                  </a:schemeClr>
                </a:solidFill>
              </a:rPr>
              <a:t> - 248 pagina’s</a:t>
            </a:r>
          </a:p>
          <a:p>
            <a:r>
              <a:rPr lang="nl-NL" dirty="0">
                <a:solidFill>
                  <a:schemeClr val="accent1">
                    <a:lumMod val="50000"/>
                  </a:schemeClr>
                </a:solidFill>
              </a:rPr>
              <a:t>- 9 hoofdstukken</a:t>
            </a:r>
          </a:p>
          <a:p>
            <a:r>
              <a:rPr lang="nl-NL" dirty="0">
                <a:solidFill>
                  <a:schemeClr val="accent1">
                    <a:lumMod val="50000"/>
                  </a:schemeClr>
                </a:solidFill>
              </a:rPr>
              <a:t>- Roman </a:t>
            </a:r>
          </a:p>
          <a:p>
            <a:r>
              <a:rPr lang="nl-NL" dirty="0">
                <a:solidFill>
                  <a:schemeClr val="accent1">
                    <a:lumMod val="50000"/>
                  </a:schemeClr>
                </a:solidFill>
              </a:rPr>
              <a:t>- Gebeurtenissen door elkaar</a:t>
            </a:r>
          </a:p>
          <a:p>
            <a:endParaRPr lang="nl-NL" dirty="0">
              <a:solidFill>
                <a:schemeClr val="accent1">
                  <a:lumMod val="50000"/>
                </a:schemeClr>
              </a:solidFill>
            </a:endParaRPr>
          </a:p>
          <a:p>
            <a:endParaRPr lang="nl-NL" dirty="0"/>
          </a:p>
        </p:txBody>
      </p:sp>
      <p:sp>
        <p:nvSpPr>
          <p:cNvPr id="4" name="Tijdelijke aanduiding voor datum 3">
            <a:extLst>
              <a:ext uri="{FF2B5EF4-FFF2-40B4-BE49-F238E27FC236}">
                <a16:creationId xmlns:a16="http://schemas.microsoft.com/office/drawing/2014/main" id="{10692CF6-5D73-4E98-A4CE-3B8EB1DF5E64}"/>
              </a:ext>
            </a:extLst>
          </p:cNvPr>
          <p:cNvSpPr>
            <a:spLocks noGrp="1"/>
          </p:cNvSpPr>
          <p:nvPr>
            <p:ph type="dt" sz="half" idx="10"/>
          </p:nvPr>
        </p:nvSpPr>
        <p:spPr>
          <a:xfrm>
            <a:off x="8218426" y="6446838"/>
            <a:ext cx="2584850" cy="365125"/>
          </a:xfrm>
        </p:spPr>
        <p:txBody>
          <a:bodyPr anchor="ctr">
            <a:normAutofit/>
          </a:bodyPr>
          <a:lstStyle/>
          <a:p>
            <a:pPr rtl="0">
              <a:spcAft>
                <a:spcPts val="600"/>
              </a:spcAft>
            </a:pPr>
            <a:fld id="{38F39E6F-C4D3-4233-838E-9ABAB79681C5}" type="datetime1">
              <a:rPr lang="nl-NL" smtClean="0"/>
              <a:pPr rtl="0">
                <a:spcAft>
                  <a:spcPts val="600"/>
                </a:spcAft>
              </a:pPr>
              <a:t>28-5-2020</a:t>
            </a:fld>
            <a:endParaRPr lang="en-US"/>
          </a:p>
        </p:txBody>
      </p:sp>
    </p:spTree>
    <p:extLst>
      <p:ext uri="{BB962C8B-B14F-4D97-AF65-F5344CB8AC3E}">
        <p14:creationId xmlns:p14="http://schemas.microsoft.com/office/powerpoint/2010/main" val="409016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F2EFE6"/>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32D7E3-B461-4D75-8EDD-7209CDEC5E89}"/>
              </a:ext>
            </a:extLst>
          </p:cNvPr>
          <p:cNvSpPr>
            <a:spLocks noGrp="1"/>
          </p:cNvSpPr>
          <p:nvPr>
            <p:ph type="title"/>
          </p:nvPr>
        </p:nvSpPr>
        <p:spPr>
          <a:xfrm>
            <a:off x="1097280" y="2120900"/>
            <a:ext cx="4998720" cy="467554"/>
          </a:xfrm>
          <a:solidFill>
            <a:srgbClr val="F2EFE6"/>
          </a:solidFill>
          <a:ln>
            <a:solidFill>
              <a:schemeClr val="accent1">
                <a:lumMod val="60000"/>
                <a:lumOff val="40000"/>
              </a:schemeClr>
            </a:solidFill>
          </a:ln>
        </p:spPr>
        <p:txBody>
          <a:bodyPr anchor="b">
            <a:normAutofit fontScale="90000"/>
          </a:bodyPr>
          <a:lstStyle/>
          <a:p>
            <a:r>
              <a:rPr lang="nl-NL" sz="3600" dirty="0">
                <a:solidFill>
                  <a:schemeClr val="accent1">
                    <a:lumMod val="50000"/>
                  </a:schemeClr>
                </a:solidFill>
              </a:rPr>
              <a:t>Persoonlijke</a:t>
            </a:r>
            <a:r>
              <a:rPr lang="nl-NL" sz="3600" dirty="0"/>
              <a:t> </a:t>
            </a:r>
            <a:r>
              <a:rPr lang="nl-NL" sz="3600" dirty="0">
                <a:solidFill>
                  <a:schemeClr val="accent1">
                    <a:lumMod val="50000"/>
                  </a:schemeClr>
                </a:solidFill>
              </a:rPr>
              <a:t>beoordeling</a:t>
            </a:r>
          </a:p>
        </p:txBody>
      </p:sp>
      <p:pic>
        <p:nvPicPr>
          <p:cNvPr id="8196" name="Picture 4" descr="De Belofte van Pisa - About | Facebook">
            <a:extLst>
              <a:ext uri="{FF2B5EF4-FFF2-40B4-BE49-F238E27FC236}">
                <a16:creationId xmlns:a16="http://schemas.microsoft.com/office/drawing/2014/main" id="{5A967B99-296A-4E31-9DEC-8B163EFB5E2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97279" y="2695871"/>
            <a:ext cx="4998720" cy="2598252"/>
          </a:xfrm>
          <a:prstGeom prst="rect">
            <a:avLst/>
          </a:prstGeom>
          <a:solidFill>
            <a:srgbClr val="FFFFFF"/>
          </a:solidFill>
          <a:extLst>
            <a:ext uri="{909E8E84-426E-40DD-AFC4-6F175D3DCCD1}">
              <a14:hiddenFill xmlns:a14="http://schemas.microsoft.com/office/drawing/2010/main">
                <a:solidFill>
                  <a:srgbClr val="FFFFFF"/>
                </a:solidFill>
              </a14:hiddenFill>
            </a:ext>
          </a:extLst>
        </p:spPr>
      </p:pic>
      <p:sp>
        <p:nvSpPr>
          <p:cNvPr id="3" name="Tijdelijke aanduiding voor inhoud 2">
            <a:extLst>
              <a:ext uri="{FF2B5EF4-FFF2-40B4-BE49-F238E27FC236}">
                <a16:creationId xmlns:a16="http://schemas.microsoft.com/office/drawing/2014/main" id="{2921E8D7-B0DB-400D-9DED-B941854C7E00}"/>
              </a:ext>
            </a:extLst>
          </p:cNvPr>
          <p:cNvSpPr>
            <a:spLocks noGrp="1"/>
          </p:cNvSpPr>
          <p:nvPr>
            <p:ph sz="half" idx="2"/>
          </p:nvPr>
        </p:nvSpPr>
        <p:spPr>
          <a:xfrm>
            <a:off x="6515944" y="2120900"/>
            <a:ext cx="4639736" cy="3748194"/>
          </a:xfrm>
          <a:ln>
            <a:solidFill>
              <a:schemeClr val="accent1">
                <a:lumMod val="60000"/>
                <a:lumOff val="40000"/>
              </a:schemeClr>
            </a:solidFill>
          </a:ln>
        </p:spPr>
        <p:txBody>
          <a:bodyPr>
            <a:normAutofit/>
          </a:bodyPr>
          <a:lstStyle/>
          <a:p>
            <a:pPr>
              <a:lnSpc>
                <a:spcPct val="100000"/>
              </a:lnSpc>
            </a:pPr>
            <a:r>
              <a:rPr lang="nl-NL" sz="1600" dirty="0">
                <a:solidFill>
                  <a:schemeClr val="accent1">
                    <a:lumMod val="50000"/>
                  </a:schemeClr>
                </a:solidFill>
              </a:rPr>
              <a:t>- Goed </a:t>
            </a:r>
          </a:p>
          <a:p>
            <a:pPr>
              <a:lnSpc>
                <a:spcPct val="100000"/>
              </a:lnSpc>
            </a:pPr>
            <a:r>
              <a:rPr lang="nl-NL" sz="1600" dirty="0">
                <a:solidFill>
                  <a:schemeClr val="accent1">
                    <a:lumMod val="50000"/>
                  </a:schemeClr>
                </a:solidFill>
              </a:rPr>
              <a:t>- sterk </a:t>
            </a:r>
          </a:p>
          <a:p>
            <a:pPr>
              <a:lnSpc>
                <a:spcPct val="100000"/>
              </a:lnSpc>
            </a:pPr>
            <a:r>
              <a:rPr lang="nl-NL" sz="1600" dirty="0">
                <a:solidFill>
                  <a:schemeClr val="accent1">
                    <a:lumMod val="50000"/>
                  </a:schemeClr>
                </a:solidFill>
              </a:rPr>
              <a:t>- Broederschap </a:t>
            </a:r>
          </a:p>
          <a:p>
            <a:pPr>
              <a:lnSpc>
                <a:spcPct val="100000"/>
              </a:lnSpc>
            </a:pPr>
            <a:r>
              <a:rPr lang="nl-NL" sz="1600" dirty="0">
                <a:solidFill>
                  <a:schemeClr val="accent1">
                    <a:lumMod val="50000"/>
                  </a:schemeClr>
                </a:solidFill>
              </a:rPr>
              <a:t>- Volwassen worden </a:t>
            </a:r>
          </a:p>
          <a:p>
            <a:pPr>
              <a:lnSpc>
                <a:spcPct val="100000"/>
              </a:lnSpc>
            </a:pPr>
            <a:r>
              <a:rPr lang="nl-NL" sz="1600" dirty="0">
                <a:solidFill>
                  <a:schemeClr val="accent1">
                    <a:lumMod val="50000"/>
                  </a:schemeClr>
                </a:solidFill>
              </a:rPr>
              <a:t>- Misdaad</a:t>
            </a:r>
          </a:p>
          <a:p>
            <a:pPr>
              <a:lnSpc>
                <a:spcPct val="100000"/>
              </a:lnSpc>
            </a:pPr>
            <a:r>
              <a:rPr lang="nl-NL" sz="1600" dirty="0">
                <a:solidFill>
                  <a:schemeClr val="accent1">
                    <a:lumMod val="50000"/>
                  </a:schemeClr>
                </a:solidFill>
              </a:rPr>
              <a:t>- Racisme </a:t>
            </a:r>
          </a:p>
          <a:p>
            <a:pPr>
              <a:lnSpc>
                <a:spcPct val="100000"/>
              </a:lnSpc>
            </a:pPr>
            <a:r>
              <a:rPr lang="nl-NL" sz="1600" dirty="0">
                <a:solidFill>
                  <a:schemeClr val="accent1">
                    <a:lumMod val="50000"/>
                  </a:schemeClr>
                </a:solidFill>
              </a:rPr>
              <a:t>- Leeftijd </a:t>
            </a:r>
          </a:p>
          <a:p>
            <a:pPr>
              <a:lnSpc>
                <a:spcPct val="100000"/>
              </a:lnSpc>
            </a:pPr>
            <a:r>
              <a:rPr lang="nl-NL" sz="1600" dirty="0">
                <a:solidFill>
                  <a:schemeClr val="accent1">
                    <a:lumMod val="50000"/>
                  </a:schemeClr>
                </a:solidFill>
              </a:rPr>
              <a:t>- Fijn lezen</a:t>
            </a:r>
          </a:p>
          <a:p>
            <a:pPr>
              <a:lnSpc>
                <a:spcPct val="100000"/>
              </a:lnSpc>
            </a:pPr>
            <a:r>
              <a:rPr lang="nl-NL" sz="1600" dirty="0">
                <a:solidFill>
                  <a:schemeClr val="accent1">
                    <a:lumMod val="50000"/>
                  </a:schemeClr>
                </a:solidFill>
              </a:rPr>
              <a:t>- Spannend</a:t>
            </a:r>
          </a:p>
          <a:p>
            <a:pPr>
              <a:lnSpc>
                <a:spcPct val="100000"/>
              </a:lnSpc>
            </a:pPr>
            <a:endParaRPr lang="nl-NL" sz="1600" dirty="0"/>
          </a:p>
        </p:txBody>
      </p:sp>
      <p:sp>
        <p:nvSpPr>
          <p:cNvPr id="4" name="Tijdelijke aanduiding voor datum 3">
            <a:extLst>
              <a:ext uri="{FF2B5EF4-FFF2-40B4-BE49-F238E27FC236}">
                <a16:creationId xmlns:a16="http://schemas.microsoft.com/office/drawing/2014/main" id="{ECCDFD5F-0296-4DA9-8DE7-643876794EB5}"/>
              </a:ext>
            </a:extLst>
          </p:cNvPr>
          <p:cNvSpPr>
            <a:spLocks noGrp="1"/>
          </p:cNvSpPr>
          <p:nvPr>
            <p:ph type="dt" sz="half" idx="10"/>
          </p:nvPr>
        </p:nvSpPr>
        <p:spPr>
          <a:xfrm>
            <a:off x="8218426" y="6446838"/>
            <a:ext cx="2584850" cy="365125"/>
          </a:xfrm>
        </p:spPr>
        <p:txBody>
          <a:bodyPr anchor="ctr">
            <a:normAutofit/>
          </a:bodyPr>
          <a:lstStyle/>
          <a:p>
            <a:pPr rtl="0">
              <a:spcAft>
                <a:spcPts val="600"/>
              </a:spcAft>
            </a:pPr>
            <a:fld id="{38F39E6F-C4D3-4233-838E-9ABAB79681C5}" type="datetime1">
              <a:rPr lang="nl-NL" smtClean="0"/>
              <a:pPr rtl="0">
                <a:spcAft>
                  <a:spcPts val="600"/>
                </a:spcAft>
              </a:pPr>
              <a:t>28-5-2020</a:t>
            </a:fld>
            <a:endParaRPr lang="en-US"/>
          </a:p>
        </p:txBody>
      </p:sp>
    </p:spTree>
    <p:extLst>
      <p:ext uri="{BB962C8B-B14F-4D97-AF65-F5344CB8AC3E}">
        <p14:creationId xmlns:p14="http://schemas.microsoft.com/office/powerpoint/2010/main" val="48361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rgbClr val="F2EFE6"/>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7CAA26-FBA2-4A77-A588-D26CC95B156E}"/>
              </a:ext>
            </a:extLst>
          </p:cNvPr>
          <p:cNvSpPr>
            <a:spLocks noGrp="1"/>
          </p:cNvSpPr>
          <p:nvPr>
            <p:ph type="title"/>
          </p:nvPr>
        </p:nvSpPr>
        <p:spPr>
          <a:xfrm>
            <a:off x="1097280" y="273351"/>
            <a:ext cx="10058400" cy="1450757"/>
          </a:xfrm>
          <a:ln>
            <a:noFill/>
          </a:ln>
        </p:spPr>
        <p:txBody>
          <a:bodyPr anchor="b">
            <a:normAutofit/>
          </a:bodyPr>
          <a:lstStyle/>
          <a:p>
            <a:r>
              <a:rPr lang="nl-NL" dirty="0">
                <a:solidFill>
                  <a:schemeClr val="accent1">
                    <a:lumMod val="50000"/>
                  </a:schemeClr>
                </a:solidFill>
              </a:rPr>
              <a:t>Omslag </a:t>
            </a:r>
          </a:p>
        </p:txBody>
      </p:sp>
      <p:sp>
        <p:nvSpPr>
          <p:cNvPr id="16" name="Text Placeholder 2">
            <a:extLst>
              <a:ext uri="{FF2B5EF4-FFF2-40B4-BE49-F238E27FC236}">
                <a16:creationId xmlns:a16="http://schemas.microsoft.com/office/drawing/2014/main" id="{FC570E49-3569-4729-B2E0-09B64AE8DAF5}"/>
              </a:ext>
            </a:extLst>
          </p:cNvPr>
          <p:cNvSpPr>
            <a:spLocks noGrp="1"/>
          </p:cNvSpPr>
          <p:nvPr>
            <p:ph type="body" idx="1"/>
          </p:nvPr>
        </p:nvSpPr>
        <p:spPr>
          <a:xfrm>
            <a:off x="1128725" y="2057400"/>
            <a:ext cx="4639736" cy="736282"/>
          </a:xfrm>
          <a:solidFill>
            <a:schemeClr val="accent1">
              <a:lumMod val="40000"/>
              <a:lumOff val="60000"/>
            </a:schemeClr>
          </a:solidFill>
        </p:spPr>
        <p:txBody>
          <a:bodyPr>
            <a:normAutofit/>
          </a:bodyPr>
          <a:lstStyle/>
          <a:p>
            <a:r>
              <a:rPr lang="en-US" sz="1800" cap="none" dirty="0">
                <a:solidFill>
                  <a:schemeClr val="accent1">
                    <a:lumMod val="50000"/>
                  </a:schemeClr>
                </a:solidFill>
                <a:cs typeface="Arial" panose="020B0604020202020204" pitchFamily="34" charset="0"/>
              </a:rPr>
              <a:t>AFBEELDING VAN HET BOEK</a:t>
            </a:r>
          </a:p>
        </p:txBody>
      </p:sp>
      <p:pic>
        <p:nvPicPr>
          <p:cNvPr id="5" name="Picture 6" descr="De Belofte van Pisa - Mano Bouzamour (2013) - BoekMeter.nl">
            <a:extLst>
              <a:ext uri="{FF2B5EF4-FFF2-40B4-BE49-F238E27FC236}">
                <a16:creationId xmlns:a16="http://schemas.microsoft.com/office/drawing/2014/main" id="{EBFBA02F-51DF-4A82-9CBB-90583DF4389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128725" y="2958273"/>
            <a:ext cx="1930000" cy="2910821"/>
          </a:xfrm>
          <a:prstGeom prst="rect">
            <a:avLst/>
          </a:prstGeom>
          <a:solidFill>
            <a:srgbClr val="FFFFFF"/>
          </a:solidFill>
          <a:ln>
            <a:solidFill>
              <a:schemeClr val="accent1">
                <a:lumMod val="40000"/>
                <a:lumOff val="60000"/>
              </a:schemeClr>
            </a:solidFill>
          </a:ln>
          <a:extLst>
            <a:ext uri="{909E8E84-426E-40DD-AFC4-6F175D3DCCD1}">
              <a14:hiddenFill xmlns:a14="http://schemas.microsoft.com/office/drawing/2010/main">
                <a:solidFill>
                  <a:srgbClr val="FFFFFF"/>
                </a:solidFill>
              </a14:hiddenFill>
            </a:ext>
          </a:extLst>
        </p:spPr>
      </p:pic>
      <p:sp>
        <p:nvSpPr>
          <p:cNvPr id="17" name="Text Placeholder 4">
            <a:extLst>
              <a:ext uri="{FF2B5EF4-FFF2-40B4-BE49-F238E27FC236}">
                <a16:creationId xmlns:a16="http://schemas.microsoft.com/office/drawing/2014/main" id="{0269F7AC-156E-4E3C-994F-FD34BEC49FCF}"/>
              </a:ext>
            </a:extLst>
          </p:cNvPr>
          <p:cNvSpPr>
            <a:spLocks noGrp="1"/>
          </p:cNvSpPr>
          <p:nvPr>
            <p:ph type="body" sz="quarter" idx="3"/>
          </p:nvPr>
        </p:nvSpPr>
        <p:spPr>
          <a:xfrm>
            <a:off x="6515944" y="2057400"/>
            <a:ext cx="4639736" cy="736282"/>
          </a:xfrm>
          <a:solidFill>
            <a:schemeClr val="accent1">
              <a:lumMod val="40000"/>
              <a:lumOff val="60000"/>
            </a:schemeClr>
          </a:solidFill>
          <a:ln>
            <a:solidFill>
              <a:schemeClr val="accent1">
                <a:lumMod val="40000"/>
                <a:lumOff val="60000"/>
              </a:schemeClr>
            </a:solidFill>
          </a:ln>
        </p:spPr>
        <p:txBody>
          <a:bodyPr>
            <a:normAutofit/>
          </a:bodyPr>
          <a:lstStyle/>
          <a:p>
            <a:r>
              <a:rPr lang="en-US" sz="1800" cap="none" dirty="0">
                <a:solidFill>
                  <a:schemeClr val="accent1">
                    <a:lumMod val="50000"/>
                  </a:schemeClr>
                </a:solidFill>
                <a:cs typeface="Arial" panose="020B0604020202020204" pitchFamily="34" charset="0"/>
              </a:rPr>
              <a:t>KORTE INTRODUCTIE</a:t>
            </a:r>
          </a:p>
        </p:txBody>
      </p:sp>
      <p:sp>
        <p:nvSpPr>
          <p:cNvPr id="18" name="Content Placeholder 5">
            <a:extLst>
              <a:ext uri="{FF2B5EF4-FFF2-40B4-BE49-F238E27FC236}">
                <a16:creationId xmlns:a16="http://schemas.microsoft.com/office/drawing/2014/main" id="{0599CCFC-EAAC-4795-B5A3-BD9FFDFFCA7A}"/>
              </a:ext>
            </a:extLst>
          </p:cNvPr>
          <p:cNvSpPr>
            <a:spLocks noGrp="1"/>
          </p:cNvSpPr>
          <p:nvPr>
            <p:ph sz="quarter" idx="4"/>
          </p:nvPr>
        </p:nvSpPr>
        <p:spPr>
          <a:xfrm>
            <a:off x="6515944" y="2958273"/>
            <a:ext cx="4639736" cy="2910821"/>
          </a:xfrm>
          <a:solidFill>
            <a:srgbClr val="F2EFE6"/>
          </a:solidFill>
          <a:ln>
            <a:solidFill>
              <a:schemeClr val="accent1">
                <a:lumMod val="40000"/>
                <a:lumOff val="60000"/>
              </a:schemeClr>
            </a:solidFill>
          </a:ln>
        </p:spPr>
        <p:txBody>
          <a:bodyPr>
            <a:normAutofit fontScale="92500" lnSpcReduction="20000"/>
          </a:bodyPr>
          <a:lstStyle/>
          <a:p>
            <a:r>
              <a:rPr lang="en-US" sz="1800" dirty="0">
                <a:solidFill>
                  <a:schemeClr val="accent1">
                    <a:lumMod val="50000"/>
                  </a:schemeClr>
                </a:solidFill>
                <a:cs typeface="Arial" panose="020B0604020202020204" pitchFamily="34" charset="0"/>
              </a:rPr>
              <a:t>- De </a:t>
            </a:r>
            <a:r>
              <a:rPr lang="en-US" sz="1800" dirty="0" err="1">
                <a:solidFill>
                  <a:schemeClr val="accent1">
                    <a:lumMod val="50000"/>
                  </a:schemeClr>
                </a:solidFill>
                <a:cs typeface="Arial" panose="020B0604020202020204" pitchFamily="34" charset="0"/>
              </a:rPr>
              <a:t>belofte</a:t>
            </a:r>
            <a:r>
              <a:rPr lang="en-US" sz="1800" dirty="0">
                <a:solidFill>
                  <a:schemeClr val="accent1">
                    <a:lumMod val="50000"/>
                  </a:schemeClr>
                </a:solidFill>
                <a:cs typeface="Arial" panose="020B0604020202020204" pitchFamily="34" charset="0"/>
              </a:rPr>
              <a:t> van Pisa </a:t>
            </a:r>
          </a:p>
          <a:p>
            <a:r>
              <a:rPr lang="en-US" sz="1800" dirty="0">
                <a:solidFill>
                  <a:schemeClr val="accent1">
                    <a:lumMod val="50000"/>
                  </a:schemeClr>
                </a:solidFill>
                <a:cs typeface="Arial" panose="020B0604020202020204" pitchFamily="34" charset="0"/>
              </a:rPr>
              <a:t>- Mano </a:t>
            </a:r>
            <a:r>
              <a:rPr lang="en-US" sz="1800" dirty="0" err="1">
                <a:solidFill>
                  <a:schemeClr val="accent1">
                    <a:lumMod val="50000"/>
                  </a:schemeClr>
                </a:solidFill>
                <a:cs typeface="Arial" panose="020B0604020202020204" pitchFamily="34" charset="0"/>
              </a:rPr>
              <a:t>Bouzamour</a:t>
            </a:r>
            <a:r>
              <a:rPr lang="en-US" sz="1800" dirty="0">
                <a:solidFill>
                  <a:schemeClr val="accent1">
                    <a:lumMod val="50000"/>
                  </a:schemeClr>
                </a:solidFill>
                <a:cs typeface="Arial" panose="020B0604020202020204" pitchFamily="34" charset="0"/>
              </a:rPr>
              <a:t> </a:t>
            </a:r>
          </a:p>
          <a:p>
            <a:r>
              <a:rPr lang="en-US" sz="1800" dirty="0">
                <a:solidFill>
                  <a:schemeClr val="accent1">
                    <a:lumMod val="50000"/>
                  </a:schemeClr>
                </a:solidFill>
                <a:cs typeface="Arial" panose="020B0604020202020204" pitchFamily="34" charset="0"/>
              </a:rPr>
              <a:t>- Prometheus</a:t>
            </a:r>
          </a:p>
          <a:p>
            <a:r>
              <a:rPr lang="en-US" sz="1800" dirty="0">
                <a:solidFill>
                  <a:schemeClr val="accent1">
                    <a:lumMod val="50000"/>
                  </a:schemeClr>
                </a:solidFill>
                <a:cs typeface="Arial" panose="020B0604020202020204" pitchFamily="34" charset="0"/>
              </a:rPr>
              <a:t>- 2013</a:t>
            </a:r>
          </a:p>
          <a:p>
            <a:r>
              <a:rPr lang="en-US" sz="1800" dirty="0">
                <a:solidFill>
                  <a:schemeClr val="accent1">
                    <a:lumMod val="50000"/>
                  </a:schemeClr>
                </a:solidFill>
                <a:cs typeface="Arial" panose="020B0604020202020204" pitchFamily="34" charset="0"/>
              </a:rPr>
              <a:t>- Roman</a:t>
            </a:r>
          </a:p>
          <a:p>
            <a:r>
              <a:rPr lang="en-US" sz="1800" dirty="0">
                <a:solidFill>
                  <a:schemeClr val="accent1">
                    <a:lumMod val="50000"/>
                  </a:schemeClr>
                </a:solidFill>
                <a:cs typeface="Arial" panose="020B0604020202020204" pitchFamily="34" charset="0"/>
              </a:rPr>
              <a:t>- </a:t>
            </a:r>
            <a:r>
              <a:rPr lang="en-US" sz="1800" dirty="0" err="1">
                <a:solidFill>
                  <a:schemeClr val="accent1">
                    <a:lumMod val="50000"/>
                  </a:schemeClr>
                </a:solidFill>
                <a:cs typeface="Arial" panose="020B0604020202020204" pitchFamily="34" charset="0"/>
              </a:rPr>
              <a:t>Fictie</a:t>
            </a:r>
            <a:endParaRPr lang="en-US" sz="1800" dirty="0">
              <a:solidFill>
                <a:schemeClr val="accent1">
                  <a:lumMod val="50000"/>
                </a:schemeClr>
              </a:solidFill>
              <a:cs typeface="Arial" panose="020B0604020202020204" pitchFamily="34" charset="0"/>
            </a:endParaRPr>
          </a:p>
          <a:p>
            <a:r>
              <a:rPr lang="en-US" sz="1800" dirty="0">
                <a:solidFill>
                  <a:schemeClr val="accent1">
                    <a:lumMod val="50000"/>
                  </a:schemeClr>
                </a:solidFill>
                <a:cs typeface="Arial" panose="020B0604020202020204" pitchFamily="34" charset="0"/>
              </a:rPr>
              <a:t>- </a:t>
            </a:r>
            <a:r>
              <a:rPr lang="en-US" sz="1800" dirty="0" err="1">
                <a:solidFill>
                  <a:schemeClr val="accent1">
                    <a:lumMod val="50000"/>
                  </a:schemeClr>
                </a:solidFill>
                <a:cs typeface="Arial" panose="020B0604020202020204" pitchFamily="34" charset="0"/>
              </a:rPr>
              <a:t>verfimd</a:t>
            </a:r>
            <a:r>
              <a:rPr lang="en-US" sz="1800" dirty="0">
                <a:solidFill>
                  <a:schemeClr val="accent1">
                    <a:lumMod val="50000"/>
                  </a:schemeClr>
                </a:solidFill>
                <a:cs typeface="Arial" panose="020B0604020202020204" pitchFamily="34" charset="0"/>
              </a:rPr>
              <a:t> </a:t>
            </a:r>
          </a:p>
          <a:p>
            <a:endParaRPr lang="en-US" sz="1800" dirty="0">
              <a:solidFill>
                <a:schemeClr val="accent1">
                  <a:lumMod val="50000"/>
                </a:schemeClr>
              </a:solidFill>
              <a:cs typeface="Arial" panose="020B0604020202020204" pitchFamily="34" charset="0"/>
            </a:endParaRPr>
          </a:p>
        </p:txBody>
      </p:sp>
      <p:sp>
        <p:nvSpPr>
          <p:cNvPr id="4" name="Tijdelijke aanduiding voor datum 3">
            <a:extLst>
              <a:ext uri="{FF2B5EF4-FFF2-40B4-BE49-F238E27FC236}">
                <a16:creationId xmlns:a16="http://schemas.microsoft.com/office/drawing/2014/main" id="{ECA973DD-FE11-4FF1-97FD-96108E0B2020}"/>
              </a:ext>
            </a:extLst>
          </p:cNvPr>
          <p:cNvSpPr>
            <a:spLocks noGrp="1"/>
          </p:cNvSpPr>
          <p:nvPr>
            <p:ph type="dt" sz="half" idx="10"/>
          </p:nvPr>
        </p:nvSpPr>
        <p:spPr>
          <a:xfrm>
            <a:off x="8218426" y="6446838"/>
            <a:ext cx="2584850" cy="365125"/>
          </a:xfrm>
        </p:spPr>
        <p:txBody>
          <a:bodyPr anchor="ctr">
            <a:normAutofit/>
          </a:bodyPr>
          <a:lstStyle/>
          <a:p>
            <a:pPr rtl="0">
              <a:spcAft>
                <a:spcPts val="600"/>
              </a:spcAft>
            </a:pPr>
            <a:fld id="{38F39E6F-C4D3-4233-838E-9ABAB79681C5}" type="datetime1">
              <a:rPr lang="nl-NL" smtClean="0">
                <a:solidFill>
                  <a:schemeClr val="accent1">
                    <a:lumMod val="50000"/>
                  </a:schemeClr>
                </a:solidFill>
              </a:rPr>
              <a:pPr rtl="0">
                <a:spcAft>
                  <a:spcPts val="600"/>
                </a:spcAft>
              </a:pPr>
              <a:t>27-5-2020</a:t>
            </a:fld>
            <a:endParaRPr lang="en-US" dirty="0">
              <a:solidFill>
                <a:schemeClr val="accent1">
                  <a:lumMod val="50000"/>
                </a:schemeClr>
              </a:solidFill>
            </a:endParaRPr>
          </a:p>
        </p:txBody>
      </p:sp>
      <p:pic>
        <p:nvPicPr>
          <p:cNvPr id="2050" name="Picture 2" descr="bol.com | De belofte van Pisa, Mano Bouzamour | 9789044643404 | Boeken">
            <a:extLst>
              <a:ext uri="{FF2B5EF4-FFF2-40B4-BE49-F238E27FC236}">
                <a16:creationId xmlns:a16="http://schemas.microsoft.com/office/drawing/2014/main" id="{EE72CFFE-9F45-4F49-B167-7B9895E4D37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07015" y="2958273"/>
            <a:ext cx="1930000" cy="2910821"/>
          </a:xfrm>
          <a:prstGeom prst="rect">
            <a:avLst/>
          </a:prstGeom>
          <a:noFill/>
          <a:ln>
            <a:solidFill>
              <a:schemeClr val="bg2">
                <a:lumMod val="90000"/>
              </a:schemeClr>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5894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F2EFE6"/>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583849-0D98-4DC3-9703-A06FBA307D9E}"/>
              </a:ext>
            </a:extLst>
          </p:cNvPr>
          <p:cNvSpPr>
            <a:spLocks noGrp="1"/>
          </p:cNvSpPr>
          <p:nvPr>
            <p:ph type="title"/>
          </p:nvPr>
        </p:nvSpPr>
        <p:spPr>
          <a:xfrm>
            <a:off x="1097280" y="286603"/>
            <a:ext cx="10058400" cy="1450757"/>
          </a:xfrm>
        </p:spPr>
        <p:txBody>
          <a:bodyPr anchor="b">
            <a:normAutofit/>
          </a:bodyPr>
          <a:lstStyle/>
          <a:p>
            <a:r>
              <a:rPr lang="nl-NL" dirty="0">
                <a:solidFill>
                  <a:schemeClr val="accent1">
                    <a:lumMod val="50000"/>
                  </a:schemeClr>
                </a:solidFill>
              </a:rPr>
              <a:t>Schrijver</a:t>
            </a:r>
          </a:p>
        </p:txBody>
      </p:sp>
      <p:sp>
        <p:nvSpPr>
          <p:cNvPr id="71" name="Text Placeholder 2">
            <a:extLst>
              <a:ext uri="{FF2B5EF4-FFF2-40B4-BE49-F238E27FC236}">
                <a16:creationId xmlns:a16="http://schemas.microsoft.com/office/drawing/2014/main" id="{C6A224A1-764E-41BA-AF0D-8AD357672F06}"/>
              </a:ext>
            </a:extLst>
          </p:cNvPr>
          <p:cNvSpPr>
            <a:spLocks noGrp="1"/>
          </p:cNvSpPr>
          <p:nvPr>
            <p:ph type="body" idx="1"/>
          </p:nvPr>
        </p:nvSpPr>
        <p:spPr>
          <a:xfrm>
            <a:off x="1097280" y="2057400"/>
            <a:ext cx="4639736" cy="736282"/>
          </a:xfrm>
          <a:solidFill>
            <a:schemeClr val="accent1">
              <a:lumMod val="40000"/>
              <a:lumOff val="60000"/>
            </a:schemeClr>
          </a:solidFill>
          <a:ln>
            <a:solidFill>
              <a:schemeClr val="accent1">
                <a:lumMod val="40000"/>
                <a:lumOff val="60000"/>
              </a:schemeClr>
            </a:solidFill>
          </a:ln>
        </p:spPr>
        <p:txBody>
          <a:bodyPr/>
          <a:lstStyle/>
          <a:p>
            <a:r>
              <a:rPr lang="en-US" dirty="0">
                <a:solidFill>
                  <a:schemeClr val="accent1">
                    <a:lumMod val="50000"/>
                  </a:schemeClr>
                </a:solidFill>
              </a:rPr>
              <a:t>Leven </a:t>
            </a:r>
            <a:r>
              <a:rPr lang="en-US" dirty="0" err="1">
                <a:solidFill>
                  <a:schemeClr val="accent1">
                    <a:lumMod val="50000"/>
                  </a:schemeClr>
                </a:solidFill>
              </a:rPr>
              <a:t>en</a:t>
            </a:r>
            <a:r>
              <a:rPr lang="en-US" dirty="0">
                <a:solidFill>
                  <a:schemeClr val="accent1">
                    <a:lumMod val="50000"/>
                  </a:schemeClr>
                </a:solidFill>
              </a:rPr>
              <a:t> </a:t>
            </a:r>
            <a:r>
              <a:rPr lang="en-US" dirty="0" err="1">
                <a:solidFill>
                  <a:schemeClr val="accent1">
                    <a:lumMod val="50000"/>
                  </a:schemeClr>
                </a:solidFill>
              </a:rPr>
              <a:t>werk</a:t>
            </a:r>
            <a:endParaRPr lang="en-US" dirty="0">
              <a:solidFill>
                <a:schemeClr val="accent1">
                  <a:lumMod val="50000"/>
                </a:schemeClr>
              </a:solidFill>
            </a:endParaRPr>
          </a:p>
        </p:txBody>
      </p:sp>
      <p:sp>
        <p:nvSpPr>
          <p:cNvPr id="73" name="Content Placeholder 3">
            <a:extLst>
              <a:ext uri="{FF2B5EF4-FFF2-40B4-BE49-F238E27FC236}">
                <a16:creationId xmlns:a16="http://schemas.microsoft.com/office/drawing/2014/main" id="{3745C763-2859-43E0-B274-F2B88E5D49B8}"/>
              </a:ext>
            </a:extLst>
          </p:cNvPr>
          <p:cNvSpPr>
            <a:spLocks noGrp="1"/>
          </p:cNvSpPr>
          <p:nvPr>
            <p:ph sz="half" idx="2"/>
          </p:nvPr>
        </p:nvSpPr>
        <p:spPr>
          <a:xfrm>
            <a:off x="1097280" y="2958274"/>
            <a:ext cx="4639736" cy="2910821"/>
          </a:xfrm>
          <a:ln>
            <a:solidFill>
              <a:schemeClr val="accent1">
                <a:lumMod val="40000"/>
                <a:lumOff val="60000"/>
              </a:schemeClr>
            </a:solidFill>
          </a:ln>
        </p:spPr>
        <p:txBody>
          <a:bodyPr>
            <a:normAutofit fontScale="62500" lnSpcReduction="20000"/>
          </a:bodyPr>
          <a:lstStyle/>
          <a:p>
            <a:r>
              <a:rPr lang="en-US" sz="2300" dirty="0">
                <a:solidFill>
                  <a:schemeClr val="accent1">
                    <a:lumMod val="50000"/>
                  </a:schemeClr>
                </a:solidFill>
              </a:rPr>
              <a:t>- Mano </a:t>
            </a:r>
            <a:r>
              <a:rPr lang="en-US" sz="2300" dirty="0" err="1">
                <a:solidFill>
                  <a:schemeClr val="accent1">
                    <a:lumMod val="50000"/>
                  </a:schemeClr>
                </a:solidFill>
              </a:rPr>
              <a:t>Bouzamour</a:t>
            </a:r>
            <a:endParaRPr lang="en-US" sz="2300" dirty="0">
              <a:solidFill>
                <a:schemeClr val="accent1">
                  <a:lumMod val="50000"/>
                </a:schemeClr>
              </a:solidFill>
            </a:endParaRPr>
          </a:p>
          <a:p>
            <a:r>
              <a:rPr lang="en-US" sz="2300" dirty="0">
                <a:solidFill>
                  <a:schemeClr val="accent1">
                    <a:lumMod val="50000"/>
                  </a:schemeClr>
                </a:solidFill>
              </a:rPr>
              <a:t>- Schrijver </a:t>
            </a:r>
          </a:p>
          <a:p>
            <a:r>
              <a:rPr lang="en-US" sz="2300" dirty="0">
                <a:solidFill>
                  <a:schemeClr val="accent1">
                    <a:lumMod val="50000"/>
                  </a:schemeClr>
                </a:solidFill>
              </a:rPr>
              <a:t>- 1991</a:t>
            </a:r>
          </a:p>
          <a:p>
            <a:r>
              <a:rPr lang="en-US" sz="2300" dirty="0">
                <a:solidFill>
                  <a:schemeClr val="accent1">
                    <a:lumMod val="50000"/>
                  </a:schemeClr>
                </a:solidFill>
              </a:rPr>
              <a:t>- Amsterdam </a:t>
            </a:r>
          </a:p>
          <a:p>
            <a:r>
              <a:rPr lang="en-US" sz="2300" dirty="0">
                <a:solidFill>
                  <a:schemeClr val="accent1">
                    <a:lumMod val="50000"/>
                  </a:schemeClr>
                </a:solidFill>
              </a:rPr>
              <a:t>- Nederland </a:t>
            </a:r>
          </a:p>
          <a:p>
            <a:r>
              <a:rPr lang="en-US" sz="2300" dirty="0">
                <a:solidFill>
                  <a:schemeClr val="accent1">
                    <a:lumMod val="50000"/>
                  </a:schemeClr>
                </a:solidFill>
              </a:rPr>
              <a:t>- </a:t>
            </a:r>
            <a:r>
              <a:rPr lang="en-US" sz="2300" dirty="0" err="1">
                <a:solidFill>
                  <a:schemeClr val="accent1">
                    <a:lumMod val="50000"/>
                  </a:schemeClr>
                </a:solidFill>
              </a:rPr>
              <a:t>Marrokko</a:t>
            </a:r>
            <a:endParaRPr lang="en-US" sz="2300" dirty="0">
              <a:solidFill>
                <a:schemeClr val="accent1">
                  <a:lumMod val="50000"/>
                </a:schemeClr>
              </a:solidFill>
            </a:endParaRPr>
          </a:p>
          <a:p>
            <a:r>
              <a:rPr lang="en-US" sz="2300" dirty="0">
                <a:solidFill>
                  <a:schemeClr val="accent1">
                    <a:lumMod val="50000"/>
                  </a:schemeClr>
                </a:solidFill>
              </a:rPr>
              <a:t>- Schrijver </a:t>
            </a:r>
            <a:r>
              <a:rPr lang="en-US" sz="2300" dirty="0" err="1">
                <a:solidFill>
                  <a:schemeClr val="accent1">
                    <a:lumMod val="50000"/>
                  </a:schemeClr>
                </a:solidFill>
              </a:rPr>
              <a:t>en</a:t>
            </a:r>
            <a:r>
              <a:rPr lang="en-US" sz="2300" dirty="0">
                <a:solidFill>
                  <a:schemeClr val="accent1">
                    <a:lumMod val="50000"/>
                  </a:schemeClr>
                </a:solidFill>
              </a:rPr>
              <a:t> columnist </a:t>
            </a:r>
          </a:p>
          <a:p>
            <a:r>
              <a:rPr lang="en-US" sz="2300" dirty="0">
                <a:solidFill>
                  <a:schemeClr val="accent1">
                    <a:lumMod val="50000"/>
                  </a:schemeClr>
                </a:solidFill>
              </a:rPr>
              <a:t>- de </a:t>
            </a:r>
            <a:r>
              <a:rPr lang="en-US" sz="2300" dirty="0" err="1">
                <a:solidFill>
                  <a:schemeClr val="accent1">
                    <a:lumMod val="50000"/>
                  </a:schemeClr>
                </a:solidFill>
              </a:rPr>
              <a:t>belofte</a:t>
            </a:r>
            <a:r>
              <a:rPr lang="en-US" sz="2300" dirty="0">
                <a:solidFill>
                  <a:schemeClr val="accent1">
                    <a:lumMod val="50000"/>
                  </a:schemeClr>
                </a:solidFill>
              </a:rPr>
              <a:t> van Pisa </a:t>
            </a:r>
          </a:p>
          <a:p>
            <a:endParaRPr lang="en-US" dirty="0"/>
          </a:p>
          <a:p>
            <a:pPr marL="0" indent="0">
              <a:buNone/>
            </a:pPr>
            <a:endParaRPr lang="en-US" dirty="0"/>
          </a:p>
        </p:txBody>
      </p:sp>
      <p:sp>
        <p:nvSpPr>
          <p:cNvPr id="75" name="Text Placeholder 4">
            <a:extLst>
              <a:ext uri="{FF2B5EF4-FFF2-40B4-BE49-F238E27FC236}">
                <a16:creationId xmlns:a16="http://schemas.microsoft.com/office/drawing/2014/main" id="{E05F3FDA-08A9-42FC-8641-EDEA065F42B3}"/>
              </a:ext>
            </a:extLst>
          </p:cNvPr>
          <p:cNvSpPr>
            <a:spLocks noGrp="1"/>
          </p:cNvSpPr>
          <p:nvPr>
            <p:ph type="body" sz="quarter" idx="3"/>
          </p:nvPr>
        </p:nvSpPr>
        <p:spPr>
          <a:xfrm>
            <a:off x="6515944" y="2057400"/>
            <a:ext cx="4639736" cy="736282"/>
          </a:xfrm>
          <a:solidFill>
            <a:schemeClr val="accent1">
              <a:lumMod val="40000"/>
              <a:lumOff val="60000"/>
            </a:schemeClr>
          </a:solidFill>
        </p:spPr>
        <p:txBody>
          <a:bodyPr/>
          <a:lstStyle/>
          <a:p>
            <a:r>
              <a:rPr lang="en-US" dirty="0">
                <a:solidFill>
                  <a:schemeClr val="accent1">
                    <a:lumMod val="50000"/>
                  </a:schemeClr>
                </a:solidFill>
              </a:rPr>
              <a:t>Mano </a:t>
            </a:r>
            <a:r>
              <a:rPr lang="en-US" dirty="0" err="1">
                <a:solidFill>
                  <a:schemeClr val="accent1">
                    <a:lumMod val="50000"/>
                  </a:schemeClr>
                </a:solidFill>
              </a:rPr>
              <a:t>Bouzamour</a:t>
            </a:r>
            <a:r>
              <a:rPr lang="en-US" dirty="0">
                <a:solidFill>
                  <a:schemeClr val="accent1">
                    <a:lumMod val="50000"/>
                  </a:schemeClr>
                </a:solidFill>
              </a:rPr>
              <a:t> </a:t>
            </a:r>
          </a:p>
        </p:txBody>
      </p:sp>
      <p:pic>
        <p:nvPicPr>
          <p:cNvPr id="3074" name="Picture 2" descr="Mano Bouzamour: 'De islam heeft een overdosis humor nodig' | De ...">
            <a:extLst>
              <a:ext uri="{FF2B5EF4-FFF2-40B4-BE49-F238E27FC236}">
                <a16:creationId xmlns:a16="http://schemas.microsoft.com/office/drawing/2014/main" id="{BACAFFEE-E1B1-4785-8DD6-86FC44800EAE}"/>
              </a:ext>
            </a:extLst>
          </p:cNvPr>
          <p:cNvPicPr>
            <a:picLocks noGrp="1" noChangeAspect="1" noChangeArrowheads="1"/>
          </p:cNvPicPr>
          <p:nvPr>
            <p:ph sz="quarter" idx="4"/>
          </p:nvPr>
        </p:nvPicPr>
        <p:blipFill rotWithShape="1">
          <a:blip r:embed="rId3">
            <a:extLst>
              <a:ext uri="{28A0092B-C50C-407E-A947-70E740481C1C}">
                <a14:useLocalDpi xmlns:a14="http://schemas.microsoft.com/office/drawing/2010/main" val="0"/>
              </a:ext>
            </a:extLst>
          </a:blip>
          <a:srcRect t="10250" r="-2" b="47873"/>
          <a:stretch/>
        </p:blipFill>
        <p:spPr bwMode="auto">
          <a:xfrm>
            <a:off x="6515944" y="2958273"/>
            <a:ext cx="4639736" cy="2910821"/>
          </a:xfrm>
          <a:prstGeom prst="rect">
            <a:avLst/>
          </a:prstGeom>
          <a:solidFill>
            <a:srgbClr val="FFFFFF"/>
          </a:solidFill>
          <a:ln>
            <a:solidFill>
              <a:schemeClr val="accent1">
                <a:lumMod val="40000"/>
                <a:lumOff val="60000"/>
              </a:schemeClr>
            </a:solidFill>
          </a:ln>
          <a:extLst>
            <a:ext uri="{909E8E84-426E-40DD-AFC4-6F175D3DCCD1}">
              <a14:hiddenFill xmlns:a14="http://schemas.microsoft.com/office/drawing/2010/main">
                <a:solidFill>
                  <a:srgbClr val="FFFFFF"/>
                </a:solidFill>
              </a14:hiddenFill>
            </a:ext>
          </a:extLst>
        </p:spPr>
      </p:pic>
      <p:sp>
        <p:nvSpPr>
          <p:cNvPr id="4" name="Tijdelijke aanduiding voor datum 3">
            <a:extLst>
              <a:ext uri="{FF2B5EF4-FFF2-40B4-BE49-F238E27FC236}">
                <a16:creationId xmlns:a16="http://schemas.microsoft.com/office/drawing/2014/main" id="{B6D0F343-C9F9-422F-A948-6EAC8E5B2B2B}"/>
              </a:ext>
            </a:extLst>
          </p:cNvPr>
          <p:cNvSpPr>
            <a:spLocks noGrp="1"/>
          </p:cNvSpPr>
          <p:nvPr>
            <p:ph type="dt" sz="half" idx="10"/>
          </p:nvPr>
        </p:nvSpPr>
        <p:spPr>
          <a:xfrm>
            <a:off x="8218426" y="6446838"/>
            <a:ext cx="2584850" cy="365125"/>
          </a:xfrm>
        </p:spPr>
        <p:txBody>
          <a:bodyPr anchor="ctr">
            <a:normAutofit/>
          </a:bodyPr>
          <a:lstStyle/>
          <a:p>
            <a:pPr rtl="0">
              <a:spcAft>
                <a:spcPts val="600"/>
              </a:spcAft>
            </a:pPr>
            <a:fld id="{38F39E6F-C4D3-4233-838E-9ABAB79681C5}" type="datetime1">
              <a:rPr lang="nl-NL" smtClean="0">
                <a:solidFill>
                  <a:schemeClr val="accent1">
                    <a:lumMod val="50000"/>
                  </a:schemeClr>
                </a:solidFill>
              </a:rPr>
              <a:pPr rtl="0">
                <a:spcAft>
                  <a:spcPts val="600"/>
                </a:spcAft>
              </a:pPr>
              <a:t>27-5-2020</a:t>
            </a:fld>
            <a:endParaRPr lang="en-US" dirty="0">
              <a:solidFill>
                <a:schemeClr val="accent1">
                  <a:lumMod val="50000"/>
                </a:schemeClr>
              </a:solidFill>
            </a:endParaRPr>
          </a:p>
        </p:txBody>
      </p:sp>
    </p:spTree>
    <p:extLst>
      <p:ext uri="{BB962C8B-B14F-4D97-AF65-F5344CB8AC3E}">
        <p14:creationId xmlns:p14="http://schemas.microsoft.com/office/powerpoint/2010/main" val="3437905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F2EFE6"/>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A78AB9-B78A-432A-9B36-92B7E9079FC5}"/>
              </a:ext>
            </a:extLst>
          </p:cNvPr>
          <p:cNvSpPr>
            <a:spLocks noGrp="1"/>
          </p:cNvSpPr>
          <p:nvPr>
            <p:ph type="title"/>
          </p:nvPr>
        </p:nvSpPr>
        <p:spPr>
          <a:xfrm>
            <a:off x="1097280" y="649357"/>
            <a:ext cx="10058400" cy="836212"/>
          </a:xfrm>
          <a:ln>
            <a:solidFill>
              <a:schemeClr val="accent1">
                <a:lumMod val="40000"/>
                <a:lumOff val="60000"/>
              </a:schemeClr>
            </a:solidFill>
          </a:ln>
        </p:spPr>
        <p:txBody>
          <a:bodyPr/>
          <a:lstStyle/>
          <a:p>
            <a:r>
              <a:rPr lang="nl-NL" dirty="0">
                <a:solidFill>
                  <a:schemeClr val="accent1">
                    <a:lumMod val="50000"/>
                  </a:schemeClr>
                </a:solidFill>
              </a:rPr>
              <a:t>Samenvatting</a:t>
            </a:r>
          </a:p>
        </p:txBody>
      </p:sp>
      <p:sp>
        <p:nvSpPr>
          <p:cNvPr id="4" name="Tijdelijke aanduiding voor datum 3">
            <a:extLst>
              <a:ext uri="{FF2B5EF4-FFF2-40B4-BE49-F238E27FC236}">
                <a16:creationId xmlns:a16="http://schemas.microsoft.com/office/drawing/2014/main" id="{793AD1FA-8018-43DF-B0A9-FA4FF122D883}"/>
              </a:ext>
            </a:extLst>
          </p:cNvPr>
          <p:cNvSpPr>
            <a:spLocks noGrp="1"/>
          </p:cNvSpPr>
          <p:nvPr>
            <p:ph type="dt" sz="half" idx="10"/>
          </p:nvPr>
        </p:nvSpPr>
        <p:spPr/>
        <p:txBody>
          <a:bodyPr/>
          <a:lstStyle/>
          <a:p>
            <a:pPr rtl="0"/>
            <a:fld id="{38F39E6F-C4D3-4233-838E-9ABAB79681C5}" type="datetime1">
              <a:rPr lang="nl-NL" smtClean="0">
                <a:solidFill>
                  <a:schemeClr val="accent1">
                    <a:lumMod val="50000"/>
                  </a:schemeClr>
                </a:solidFill>
              </a:rPr>
              <a:t>29-5-2020</a:t>
            </a:fld>
            <a:endParaRPr lang="en-US" dirty="0">
              <a:solidFill>
                <a:schemeClr val="accent1">
                  <a:lumMod val="50000"/>
                </a:schemeClr>
              </a:solidFill>
            </a:endParaRPr>
          </a:p>
        </p:txBody>
      </p:sp>
      <p:pic>
        <p:nvPicPr>
          <p:cNvPr id="9" name="Picture 4" descr="De Belofte van Pisa - About | Facebook">
            <a:extLst>
              <a:ext uri="{FF2B5EF4-FFF2-40B4-BE49-F238E27FC236}">
                <a16:creationId xmlns:a16="http://schemas.microsoft.com/office/drawing/2014/main" id="{C7911817-F253-4A1E-93B7-228CC9BE9D90}"/>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1097280" y="1702190"/>
            <a:ext cx="10058400" cy="4744647"/>
          </a:xfrm>
          <a:prstGeom prst="rect">
            <a:avLst/>
          </a:prstGeom>
          <a:solidFill>
            <a:srgbClr val="FFFFFF"/>
          </a:solid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9137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F2EFE6"/>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C4FB1E-0C60-4AC2-95DE-EA7E2CA310B3}"/>
              </a:ext>
            </a:extLst>
          </p:cNvPr>
          <p:cNvSpPr>
            <a:spLocks noGrp="1"/>
          </p:cNvSpPr>
          <p:nvPr>
            <p:ph type="title"/>
          </p:nvPr>
        </p:nvSpPr>
        <p:spPr>
          <a:xfrm>
            <a:off x="1097280" y="689113"/>
            <a:ext cx="10058400" cy="949773"/>
          </a:xfrm>
          <a:solidFill>
            <a:srgbClr val="F2EFE6"/>
          </a:solidFill>
          <a:ln>
            <a:solidFill>
              <a:schemeClr val="accent1">
                <a:lumMod val="40000"/>
                <a:lumOff val="60000"/>
              </a:schemeClr>
            </a:solidFill>
          </a:ln>
        </p:spPr>
        <p:txBody>
          <a:bodyPr/>
          <a:lstStyle/>
          <a:p>
            <a:r>
              <a:rPr lang="nl-NL" dirty="0">
                <a:solidFill>
                  <a:schemeClr val="accent1">
                    <a:lumMod val="50000"/>
                  </a:schemeClr>
                </a:solidFill>
              </a:rPr>
              <a:t>Titelverklaring</a:t>
            </a:r>
          </a:p>
        </p:txBody>
      </p:sp>
      <p:sp>
        <p:nvSpPr>
          <p:cNvPr id="3" name="Tijdelijke aanduiding voor inhoud 2">
            <a:extLst>
              <a:ext uri="{FF2B5EF4-FFF2-40B4-BE49-F238E27FC236}">
                <a16:creationId xmlns:a16="http://schemas.microsoft.com/office/drawing/2014/main" id="{D93F08D9-301F-4CC3-9391-0E99A93BDDE9}"/>
              </a:ext>
            </a:extLst>
          </p:cNvPr>
          <p:cNvSpPr>
            <a:spLocks noGrp="1"/>
          </p:cNvSpPr>
          <p:nvPr>
            <p:ph idx="1"/>
          </p:nvPr>
        </p:nvSpPr>
        <p:spPr/>
        <p:txBody>
          <a:bodyPr/>
          <a:lstStyle/>
          <a:p>
            <a:r>
              <a:rPr lang="nl-NL" dirty="0">
                <a:solidFill>
                  <a:schemeClr val="accent1">
                    <a:lumMod val="50000"/>
                  </a:schemeClr>
                </a:solidFill>
              </a:rPr>
              <a:t>- De belofte van Pisa</a:t>
            </a:r>
          </a:p>
          <a:p>
            <a:r>
              <a:rPr lang="nl-NL" dirty="0">
                <a:solidFill>
                  <a:schemeClr val="accent1">
                    <a:lumMod val="50000"/>
                  </a:schemeClr>
                </a:solidFill>
              </a:rPr>
              <a:t>- In het verhaal </a:t>
            </a:r>
          </a:p>
          <a:p>
            <a:r>
              <a:rPr lang="nl-NL" dirty="0">
                <a:solidFill>
                  <a:schemeClr val="accent1">
                    <a:lumMod val="50000"/>
                  </a:schemeClr>
                </a:solidFill>
              </a:rPr>
              <a:t>- </a:t>
            </a:r>
            <a:r>
              <a:rPr lang="nl-NL" i="1" dirty="0">
                <a:solidFill>
                  <a:schemeClr val="accent1">
                    <a:lumMod val="50000"/>
                  </a:schemeClr>
                </a:solidFill>
              </a:rPr>
              <a:t>‘Beloof je me dat je verder zult gaan waar ik ben blijven haken? Dat je over een paar jaar het Hervormd Lyceum Zuid uit loopt en dat </a:t>
            </a:r>
            <a:r>
              <a:rPr lang="nl-NL" i="1" dirty="0" err="1">
                <a:solidFill>
                  <a:schemeClr val="accent1">
                    <a:lumMod val="50000"/>
                  </a:schemeClr>
                </a:solidFill>
              </a:rPr>
              <a:t>fucking</a:t>
            </a:r>
            <a:r>
              <a:rPr lang="nl-NL" i="1" dirty="0">
                <a:solidFill>
                  <a:schemeClr val="accent1">
                    <a:lumMod val="50000"/>
                  </a:schemeClr>
                </a:solidFill>
              </a:rPr>
              <a:t> vwo-diploma in je handen hebt?’</a:t>
            </a:r>
          </a:p>
          <a:p>
            <a:r>
              <a:rPr lang="nl-NL" i="1" dirty="0">
                <a:solidFill>
                  <a:schemeClr val="accent1">
                    <a:lumMod val="50000"/>
                  </a:schemeClr>
                </a:solidFill>
              </a:rPr>
              <a:t>- Verhaal draait om de belofte</a:t>
            </a:r>
          </a:p>
        </p:txBody>
      </p:sp>
      <p:sp>
        <p:nvSpPr>
          <p:cNvPr id="4" name="Tijdelijke aanduiding voor datum 3">
            <a:extLst>
              <a:ext uri="{FF2B5EF4-FFF2-40B4-BE49-F238E27FC236}">
                <a16:creationId xmlns:a16="http://schemas.microsoft.com/office/drawing/2014/main" id="{FF3FC36E-8170-477B-BDA3-398F56C370B3}"/>
              </a:ext>
            </a:extLst>
          </p:cNvPr>
          <p:cNvSpPr>
            <a:spLocks noGrp="1"/>
          </p:cNvSpPr>
          <p:nvPr>
            <p:ph type="dt" sz="half" idx="10"/>
          </p:nvPr>
        </p:nvSpPr>
        <p:spPr/>
        <p:txBody>
          <a:bodyPr/>
          <a:lstStyle/>
          <a:p>
            <a:pPr rtl="0"/>
            <a:fld id="{38F39E6F-C4D3-4233-838E-9ABAB79681C5}" type="datetime1">
              <a:rPr lang="nl-NL" smtClean="0">
                <a:solidFill>
                  <a:schemeClr val="accent1">
                    <a:lumMod val="50000"/>
                  </a:schemeClr>
                </a:solidFill>
              </a:rPr>
              <a:t>27-5-2020</a:t>
            </a:fld>
            <a:endParaRPr lang="en-US" dirty="0">
              <a:solidFill>
                <a:schemeClr val="accent1">
                  <a:lumMod val="50000"/>
                </a:schemeClr>
              </a:solidFill>
            </a:endParaRPr>
          </a:p>
        </p:txBody>
      </p:sp>
      <p:sp>
        <p:nvSpPr>
          <p:cNvPr id="6" name="Tekstvak 5">
            <a:extLst>
              <a:ext uri="{FF2B5EF4-FFF2-40B4-BE49-F238E27FC236}">
                <a16:creationId xmlns:a16="http://schemas.microsoft.com/office/drawing/2014/main" id="{0D9BD83D-E7B4-4D21-BE89-C71B0DBCAEDF}"/>
              </a:ext>
            </a:extLst>
          </p:cNvPr>
          <p:cNvSpPr txBox="1"/>
          <p:nvPr/>
        </p:nvSpPr>
        <p:spPr>
          <a:xfrm>
            <a:off x="4864702" y="4341760"/>
            <a:ext cx="6457072" cy="830997"/>
          </a:xfrm>
          <a:prstGeom prst="rect">
            <a:avLst/>
          </a:prstGeom>
          <a:noFill/>
        </p:spPr>
        <p:txBody>
          <a:bodyPr wrap="square" rtlCol="0">
            <a:spAutoFit/>
          </a:bodyPr>
          <a:lstStyle/>
          <a:p>
            <a:r>
              <a:rPr lang="nl-NL" sz="4800" dirty="0">
                <a:solidFill>
                  <a:schemeClr val="accent1">
                    <a:lumMod val="50000"/>
                  </a:schemeClr>
                </a:solidFill>
                <a:latin typeface="Bodoni MT Black" panose="02070A03080606020203" pitchFamily="18" charset="0"/>
              </a:rPr>
              <a:t>‘De belofte van </a:t>
            </a:r>
            <a:r>
              <a:rPr lang="nl-NL" sz="4800" dirty="0" err="1">
                <a:solidFill>
                  <a:schemeClr val="accent1">
                    <a:lumMod val="50000"/>
                  </a:schemeClr>
                </a:solidFill>
                <a:latin typeface="Bodoni MT Black" panose="02070A03080606020203" pitchFamily="18" charset="0"/>
              </a:rPr>
              <a:t>pisa</a:t>
            </a:r>
            <a:r>
              <a:rPr lang="nl-NL" sz="4800" dirty="0">
                <a:solidFill>
                  <a:schemeClr val="accent1">
                    <a:lumMod val="50000"/>
                  </a:schemeClr>
                </a:solidFill>
                <a:latin typeface="Bodoni MT Black" panose="02070A03080606020203" pitchFamily="18" charset="0"/>
              </a:rPr>
              <a:t>’</a:t>
            </a:r>
          </a:p>
        </p:txBody>
      </p:sp>
    </p:spTree>
    <p:extLst>
      <p:ext uri="{BB962C8B-B14F-4D97-AF65-F5344CB8AC3E}">
        <p14:creationId xmlns:p14="http://schemas.microsoft.com/office/powerpoint/2010/main" val="3106274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F2EFE6"/>
        </a:solidFill>
        <a:effectLst/>
      </p:bgPr>
    </p:bg>
    <p:spTree>
      <p:nvGrpSpPr>
        <p:cNvPr id="1" name=""/>
        <p:cNvGrpSpPr/>
        <p:nvPr/>
      </p:nvGrpSpPr>
      <p:grpSpPr>
        <a:xfrm>
          <a:off x="0" y="0"/>
          <a:ext cx="0" cy="0"/>
          <a:chOff x="0" y="0"/>
          <a:chExt cx="0" cy="0"/>
        </a:xfrm>
      </p:grpSpPr>
      <p:sp>
        <p:nvSpPr>
          <p:cNvPr id="9" name="Titel 8">
            <a:extLst>
              <a:ext uri="{FF2B5EF4-FFF2-40B4-BE49-F238E27FC236}">
                <a16:creationId xmlns:a16="http://schemas.microsoft.com/office/drawing/2014/main" id="{85568646-7E79-430D-B16E-8DF63C884907}"/>
              </a:ext>
            </a:extLst>
          </p:cNvPr>
          <p:cNvSpPr>
            <a:spLocks noGrp="1"/>
          </p:cNvSpPr>
          <p:nvPr>
            <p:ph type="title"/>
          </p:nvPr>
        </p:nvSpPr>
        <p:spPr>
          <a:xfrm>
            <a:off x="643464" y="508352"/>
            <a:ext cx="3517567" cy="2093975"/>
          </a:xfrm>
        </p:spPr>
        <p:txBody>
          <a:bodyPr anchor="b">
            <a:normAutofit/>
          </a:bodyPr>
          <a:lstStyle/>
          <a:p>
            <a:r>
              <a:rPr lang="nl-NL" dirty="0">
                <a:solidFill>
                  <a:schemeClr val="accent1">
                    <a:lumMod val="50000"/>
                  </a:schemeClr>
                </a:solidFill>
              </a:rPr>
              <a:t>Personages </a:t>
            </a:r>
          </a:p>
        </p:txBody>
      </p:sp>
      <p:sp>
        <p:nvSpPr>
          <p:cNvPr id="16" name="Text Placeholder 3">
            <a:extLst>
              <a:ext uri="{FF2B5EF4-FFF2-40B4-BE49-F238E27FC236}">
                <a16:creationId xmlns:a16="http://schemas.microsoft.com/office/drawing/2014/main" id="{5E9C2BCC-CB47-4619-9567-B6FB8F272BE5}"/>
              </a:ext>
            </a:extLst>
          </p:cNvPr>
          <p:cNvSpPr>
            <a:spLocks noGrp="1"/>
          </p:cNvSpPr>
          <p:nvPr>
            <p:ph type="body" sz="half" idx="2"/>
          </p:nvPr>
        </p:nvSpPr>
        <p:spPr>
          <a:xfrm>
            <a:off x="643465" y="2715066"/>
            <a:ext cx="3517567" cy="3823530"/>
          </a:xfrm>
          <a:ln>
            <a:solidFill>
              <a:schemeClr val="accent1">
                <a:lumMod val="40000"/>
                <a:lumOff val="60000"/>
              </a:schemeClr>
            </a:solidFill>
          </a:ln>
        </p:spPr>
        <p:txBody>
          <a:bodyPr/>
          <a:lstStyle/>
          <a:p>
            <a:r>
              <a:rPr lang="en-US" dirty="0"/>
              <a:t> </a:t>
            </a:r>
          </a:p>
        </p:txBody>
      </p:sp>
      <p:sp>
        <p:nvSpPr>
          <p:cNvPr id="4" name="Tijdelijke aanduiding voor datum 3">
            <a:extLst>
              <a:ext uri="{FF2B5EF4-FFF2-40B4-BE49-F238E27FC236}">
                <a16:creationId xmlns:a16="http://schemas.microsoft.com/office/drawing/2014/main" id="{BB8B2AE9-9D62-49F6-9C94-A27F270FECAB}"/>
              </a:ext>
            </a:extLst>
          </p:cNvPr>
          <p:cNvSpPr>
            <a:spLocks noGrp="1"/>
          </p:cNvSpPr>
          <p:nvPr>
            <p:ph type="dt" sz="half" idx="10"/>
          </p:nvPr>
        </p:nvSpPr>
        <p:spPr>
          <a:xfrm>
            <a:off x="643464" y="6538595"/>
            <a:ext cx="3517568" cy="365125"/>
          </a:xfrm>
        </p:spPr>
        <p:txBody>
          <a:bodyPr anchor="ctr">
            <a:normAutofit/>
          </a:bodyPr>
          <a:lstStyle/>
          <a:p>
            <a:pPr>
              <a:spcAft>
                <a:spcPts val="600"/>
              </a:spcAft>
            </a:pPr>
            <a:fld id="{38F39E6F-C4D3-4233-838E-9ABAB79681C5}" type="datetime1">
              <a:rPr lang="nl-NL" smtClean="0"/>
              <a:pPr>
                <a:spcAft>
                  <a:spcPts val="600"/>
                </a:spcAft>
              </a:pPr>
              <a:t>27-5-2020</a:t>
            </a:fld>
            <a:endParaRPr lang="en-US" dirty="0"/>
          </a:p>
        </p:txBody>
      </p:sp>
      <p:graphicFrame>
        <p:nvGraphicFramePr>
          <p:cNvPr id="12" name="Tijdelijke aanduiding voor inhoud 9">
            <a:extLst>
              <a:ext uri="{FF2B5EF4-FFF2-40B4-BE49-F238E27FC236}">
                <a16:creationId xmlns:a16="http://schemas.microsoft.com/office/drawing/2014/main" id="{95AD35E0-DAE5-4427-9A01-2C0CAC891762}"/>
              </a:ext>
            </a:extLst>
          </p:cNvPr>
          <p:cNvGraphicFramePr>
            <a:graphicFrameLocks noGrp="1"/>
          </p:cNvGraphicFramePr>
          <p:nvPr>
            <p:ph idx="1"/>
            <p:extLst>
              <p:ext uri="{D42A27DB-BD31-4B8C-83A1-F6EECF244321}">
                <p14:modId xmlns:p14="http://schemas.microsoft.com/office/powerpoint/2010/main" val="4206593107"/>
              </p:ext>
            </p:extLst>
          </p:nvPr>
        </p:nvGraphicFramePr>
        <p:xfrm>
          <a:off x="5458984" y="812799"/>
          <a:ext cx="5928344" cy="52947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100" name="Picture 4" descr="De Belofte van Pisa (2019) ǀ Bioscoopagenda">
            <a:extLst>
              <a:ext uri="{FF2B5EF4-FFF2-40B4-BE49-F238E27FC236}">
                <a16:creationId xmlns:a16="http://schemas.microsoft.com/office/drawing/2014/main" id="{2BE44D09-06BC-43C2-AC90-B921338C0E7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33063" y="3024554"/>
            <a:ext cx="2738370" cy="32539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5895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F2EFE6"/>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9FAE0A-694E-4508-AECC-8408478AEE1A}"/>
              </a:ext>
            </a:extLst>
          </p:cNvPr>
          <p:cNvSpPr>
            <a:spLocks noGrp="1"/>
          </p:cNvSpPr>
          <p:nvPr>
            <p:ph type="title"/>
          </p:nvPr>
        </p:nvSpPr>
        <p:spPr>
          <a:xfrm>
            <a:off x="643466" y="786383"/>
            <a:ext cx="3517567" cy="2093975"/>
          </a:xfrm>
        </p:spPr>
        <p:txBody>
          <a:bodyPr anchor="b">
            <a:normAutofit/>
          </a:bodyPr>
          <a:lstStyle/>
          <a:p>
            <a:r>
              <a:rPr lang="nl-NL" dirty="0">
                <a:solidFill>
                  <a:schemeClr val="accent1">
                    <a:lumMod val="50000"/>
                  </a:schemeClr>
                </a:solidFill>
              </a:rPr>
              <a:t>Tijd</a:t>
            </a:r>
          </a:p>
        </p:txBody>
      </p:sp>
      <p:sp>
        <p:nvSpPr>
          <p:cNvPr id="18" name="Text Placeholder 3">
            <a:extLst>
              <a:ext uri="{FF2B5EF4-FFF2-40B4-BE49-F238E27FC236}">
                <a16:creationId xmlns:a16="http://schemas.microsoft.com/office/drawing/2014/main" id="{A160072B-A823-47E9-ACB3-8A30B278B06A}"/>
              </a:ext>
            </a:extLst>
          </p:cNvPr>
          <p:cNvSpPr>
            <a:spLocks noGrp="1"/>
          </p:cNvSpPr>
          <p:nvPr>
            <p:ph type="body" sz="half" idx="2"/>
          </p:nvPr>
        </p:nvSpPr>
        <p:spPr>
          <a:xfrm>
            <a:off x="643465" y="3043050"/>
            <a:ext cx="3517567" cy="3064505"/>
          </a:xfrm>
          <a:ln>
            <a:solidFill>
              <a:schemeClr val="accent1">
                <a:lumMod val="40000"/>
                <a:lumOff val="60000"/>
              </a:schemeClr>
            </a:solidFill>
          </a:ln>
        </p:spPr>
        <p:txBody>
          <a:bodyPr/>
          <a:lstStyle/>
          <a:p>
            <a:pPr marL="285750" indent="-285750">
              <a:buFontTx/>
              <a:buChar char="-"/>
            </a:pPr>
            <a:endParaRPr lang="en-US" dirty="0">
              <a:solidFill>
                <a:schemeClr val="accent1">
                  <a:lumMod val="50000"/>
                </a:schemeClr>
              </a:solidFill>
            </a:endParaRPr>
          </a:p>
          <a:p>
            <a:pPr marL="285750" indent="-285750">
              <a:buFontTx/>
              <a:buChar char="-"/>
            </a:pPr>
            <a:r>
              <a:rPr lang="en-US" dirty="0" err="1">
                <a:solidFill>
                  <a:schemeClr val="accent1">
                    <a:lumMod val="50000"/>
                  </a:schemeClr>
                </a:solidFill>
              </a:rPr>
              <a:t>Tegenwoordige</a:t>
            </a:r>
            <a:r>
              <a:rPr lang="en-US" dirty="0">
                <a:solidFill>
                  <a:schemeClr val="accent1">
                    <a:lumMod val="50000"/>
                  </a:schemeClr>
                </a:solidFill>
              </a:rPr>
              <a:t> </a:t>
            </a:r>
            <a:r>
              <a:rPr lang="en-US" dirty="0" err="1">
                <a:solidFill>
                  <a:schemeClr val="accent1">
                    <a:lumMod val="50000"/>
                  </a:schemeClr>
                </a:solidFill>
              </a:rPr>
              <a:t>tijd</a:t>
            </a:r>
            <a:endParaRPr lang="en-US" dirty="0">
              <a:solidFill>
                <a:schemeClr val="accent1">
                  <a:lumMod val="50000"/>
                </a:schemeClr>
              </a:solidFill>
            </a:endParaRPr>
          </a:p>
          <a:p>
            <a:pPr marL="285750" indent="-285750">
              <a:buFontTx/>
              <a:buChar char="-"/>
            </a:pPr>
            <a:r>
              <a:rPr lang="en-US" dirty="0">
                <a:solidFill>
                  <a:schemeClr val="accent1">
                    <a:lumMod val="50000"/>
                  </a:schemeClr>
                </a:solidFill>
              </a:rPr>
              <a:t>Nu </a:t>
            </a:r>
          </a:p>
          <a:p>
            <a:pPr marL="285750" indent="-285750">
              <a:buFontTx/>
              <a:buChar char="-"/>
            </a:pPr>
            <a:r>
              <a:rPr lang="en-US" dirty="0" err="1">
                <a:solidFill>
                  <a:schemeClr val="accent1">
                    <a:lumMod val="50000"/>
                  </a:schemeClr>
                </a:solidFill>
              </a:rPr>
              <a:t>Zeven</a:t>
            </a:r>
            <a:r>
              <a:rPr lang="en-US" dirty="0">
                <a:solidFill>
                  <a:schemeClr val="accent1">
                    <a:lumMod val="50000"/>
                  </a:schemeClr>
                </a:solidFill>
              </a:rPr>
              <a:t> </a:t>
            </a:r>
            <a:r>
              <a:rPr lang="en-US" dirty="0" err="1">
                <a:solidFill>
                  <a:schemeClr val="accent1">
                    <a:lumMod val="50000"/>
                  </a:schemeClr>
                </a:solidFill>
              </a:rPr>
              <a:t>jaar</a:t>
            </a:r>
            <a:r>
              <a:rPr lang="en-US" dirty="0">
                <a:solidFill>
                  <a:schemeClr val="accent1">
                    <a:lumMod val="50000"/>
                  </a:schemeClr>
                </a:solidFill>
              </a:rPr>
              <a:t> </a:t>
            </a:r>
          </a:p>
          <a:p>
            <a:pPr marL="285750" indent="-285750">
              <a:buFontTx/>
              <a:buChar char="-"/>
            </a:pPr>
            <a:r>
              <a:rPr lang="en-US" dirty="0" err="1">
                <a:solidFill>
                  <a:schemeClr val="accent1">
                    <a:lumMod val="50000"/>
                  </a:schemeClr>
                </a:solidFill>
              </a:rPr>
              <a:t>Niet</a:t>
            </a:r>
            <a:r>
              <a:rPr lang="en-US" dirty="0">
                <a:solidFill>
                  <a:schemeClr val="accent1">
                    <a:lumMod val="50000"/>
                  </a:schemeClr>
                </a:solidFill>
              </a:rPr>
              <a:t> </a:t>
            </a:r>
            <a:r>
              <a:rPr lang="en-US" dirty="0" err="1">
                <a:solidFill>
                  <a:schemeClr val="accent1">
                    <a:lumMod val="50000"/>
                  </a:schemeClr>
                </a:solidFill>
              </a:rPr>
              <a:t>chronologisch</a:t>
            </a:r>
            <a:r>
              <a:rPr lang="en-US" dirty="0">
                <a:solidFill>
                  <a:schemeClr val="accent1">
                    <a:lumMod val="50000"/>
                  </a:schemeClr>
                </a:solidFill>
              </a:rPr>
              <a:t>  </a:t>
            </a:r>
          </a:p>
        </p:txBody>
      </p:sp>
      <p:sp useBgFill="1">
        <p:nvSpPr>
          <p:cNvPr id="4" name="Tijdelijke aanduiding voor datum 3">
            <a:extLst>
              <a:ext uri="{FF2B5EF4-FFF2-40B4-BE49-F238E27FC236}">
                <a16:creationId xmlns:a16="http://schemas.microsoft.com/office/drawing/2014/main" id="{4AA41C30-F4CA-4D12-909F-A6C0AAC062A4}"/>
              </a:ext>
            </a:extLst>
          </p:cNvPr>
          <p:cNvSpPr>
            <a:spLocks noGrp="1"/>
          </p:cNvSpPr>
          <p:nvPr>
            <p:ph type="dt" sz="half" idx="10"/>
          </p:nvPr>
        </p:nvSpPr>
        <p:spPr>
          <a:xfrm>
            <a:off x="643464" y="6446520"/>
            <a:ext cx="3517568" cy="365125"/>
          </a:xfrm>
        </p:spPr>
        <p:txBody>
          <a:bodyPr anchor="ctr">
            <a:normAutofit/>
          </a:bodyPr>
          <a:lstStyle/>
          <a:p>
            <a:pPr rtl="0">
              <a:spcAft>
                <a:spcPts val="600"/>
              </a:spcAft>
            </a:pPr>
            <a:fld id="{38F39E6F-C4D3-4233-838E-9ABAB79681C5}" type="datetime1">
              <a:rPr lang="nl-NL" smtClean="0"/>
              <a:pPr rtl="0">
                <a:spcAft>
                  <a:spcPts val="600"/>
                </a:spcAft>
              </a:pPr>
              <a:t>27-5-2020</a:t>
            </a:fld>
            <a:endParaRPr lang="en-US"/>
          </a:p>
        </p:txBody>
      </p:sp>
      <p:graphicFrame>
        <p:nvGraphicFramePr>
          <p:cNvPr id="13" name="Tijdelijke aanduiding voor inhoud 2">
            <a:extLst>
              <a:ext uri="{FF2B5EF4-FFF2-40B4-BE49-F238E27FC236}">
                <a16:creationId xmlns:a16="http://schemas.microsoft.com/office/drawing/2014/main" id="{149F9AA2-C8DE-4B74-8FC6-708B82E42EE0}"/>
              </a:ext>
            </a:extLst>
          </p:cNvPr>
          <p:cNvGraphicFramePr>
            <a:graphicFrameLocks noGrp="1"/>
          </p:cNvGraphicFramePr>
          <p:nvPr>
            <p:ph idx="1"/>
            <p:extLst>
              <p:ext uri="{D42A27DB-BD31-4B8C-83A1-F6EECF244321}">
                <p14:modId xmlns:p14="http://schemas.microsoft.com/office/powerpoint/2010/main" val="2524629832"/>
              </p:ext>
            </p:extLst>
          </p:nvPr>
        </p:nvGraphicFramePr>
        <p:xfrm>
          <a:off x="5458984" y="812799"/>
          <a:ext cx="5928344" cy="52947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25771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F2EFE6"/>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1D6262-F509-4FB7-BFE6-C18117068F0E}"/>
              </a:ext>
            </a:extLst>
          </p:cNvPr>
          <p:cNvSpPr>
            <a:spLocks noGrp="1"/>
          </p:cNvSpPr>
          <p:nvPr>
            <p:ph type="title"/>
          </p:nvPr>
        </p:nvSpPr>
        <p:spPr>
          <a:xfrm>
            <a:off x="1097280" y="286603"/>
            <a:ext cx="10058400" cy="1450757"/>
          </a:xfrm>
        </p:spPr>
        <p:txBody>
          <a:bodyPr anchor="b">
            <a:normAutofit/>
          </a:bodyPr>
          <a:lstStyle/>
          <a:p>
            <a:r>
              <a:rPr lang="nl-NL" dirty="0">
                <a:solidFill>
                  <a:schemeClr val="accent1">
                    <a:lumMod val="50000"/>
                  </a:schemeClr>
                </a:solidFill>
              </a:rPr>
              <a:t>Ruimte</a:t>
            </a:r>
          </a:p>
        </p:txBody>
      </p:sp>
      <p:sp>
        <p:nvSpPr>
          <p:cNvPr id="4" name="Tijdelijke aanduiding voor datum 3">
            <a:extLst>
              <a:ext uri="{FF2B5EF4-FFF2-40B4-BE49-F238E27FC236}">
                <a16:creationId xmlns:a16="http://schemas.microsoft.com/office/drawing/2014/main" id="{A42DD5C0-2778-4193-BA38-9BCEA6ECDAF3}"/>
              </a:ext>
            </a:extLst>
          </p:cNvPr>
          <p:cNvSpPr>
            <a:spLocks noGrp="1"/>
          </p:cNvSpPr>
          <p:nvPr>
            <p:ph type="dt" sz="half" idx="10"/>
          </p:nvPr>
        </p:nvSpPr>
        <p:spPr>
          <a:xfrm>
            <a:off x="8218426" y="6446838"/>
            <a:ext cx="2584850" cy="365125"/>
          </a:xfrm>
        </p:spPr>
        <p:txBody>
          <a:bodyPr anchor="ctr">
            <a:normAutofit/>
          </a:bodyPr>
          <a:lstStyle/>
          <a:p>
            <a:pPr rtl="0">
              <a:spcAft>
                <a:spcPts val="600"/>
              </a:spcAft>
            </a:pPr>
            <a:fld id="{38F39E6F-C4D3-4233-838E-9ABAB79681C5}" type="datetime1">
              <a:rPr lang="nl-NL" smtClean="0"/>
              <a:pPr rtl="0">
                <a:spcAft>
                  <a:spcPts val="600"/>
                </a:spcAft>
              </a:pPr>
              <a:t>27-5-2020</a:t>
            </a:fld>
            <a:endParaRPr lang="en-US" dirty="0"/>
          </a:p>
        </p:txBody>
      </p:sp>
      <p:graphicFrame>
        <p:nvGraphicFramePr>
          <p:cNvPr id="8" name="Tijdelijke aanduiding voor inhoud 2">
            <a:extLst>
              <a:ext uri="{FF2B5EF4-FFF2-40B4-BE49-F238E27FC236}">
                <a16:creationId xmlns:a16="http://schemas.microsoft.com/office/drawing/2014/main" id="{2A8CE582-3756-4697-A7FB-E7F024195837}"/>
              </a:ext>
            </a:extLst>
          </p:cNvPr>
          <p:cNvGraphicFramePr>
            <a:graphicFrameLocks noGrp="1"/>
          </p:cNvGraphicFramePr>
          <p:nvPr>
            <p:ph idx="1"/>
            <p:extLst>
              <p:ext uri="{D42A27DB-BD31-4B8C-83A1-F6EECF244321}">
                <p14:modId xmlns:p14="http://schemas.microsoft.com/office/powerpoint/2010/main" val="2803080939"/>
              </p:ext>
            </p:extLst>
          </p:nvPr>
        </p:nvGraphicFramePr>
        <p:xfrm>
          <a:off x="1097280" y="2108201"/>
          <a:ext cx="10058400" cy="37608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1553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F2EFE6"/>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A8EC51-294A-44EA-B1B4-473300C78C52}"/>
              </a:ext>
            </a:extLst>
          </p:cNvPr>
          <p:cNvSpPr>
            <a:spLocks noGrp="1"/>
          </p:cNvSpPr>
          <p:nvPr>
            <p:ph type="title"/>
          </p:nvPr>
        </p:nvSpPr>
        <p:spPr>
          <a:xfrm>
            <a:off x="1097280" y="159994"/>
            <a:ext cx="10058400" cy="1450757"/>
          </a:xfrm>
        </p:spPr>
        <p:txBody>
          <a:bodyPr anchor="b">
            <a:normAutofit/>
          </a:bodyPr>
          <a:lstStyle/>
          <a:p>
            <a:r>
              <a:rPr lang="nl-NL" dirty="0">
                <a:solidFill>
                  <a:schemeClr val="accent1">
                    <a:lumMod val="50000"/>
                  </a:schemeClr>
                </a:solidFill>
              </a:rPr>
              <a:t>Perspectief</a:t>
            </a:r>
          </a:p>
        </p:txBody>
      </p:sp>
      <p:sp>
        <p:nvSpPr>
          <p:cNvPr id="75" name="Text Placeholder 2">
            <a:extLst>
              <a:ext uri="{FF2B5EF4-FFF2-40B4-BE49-F238E27FC236}">
                <a16:creationId xmlns:a16="http://schemas.microsoft.com/office/drawing/2014/main" id="{2343FE89-7469-4D14-9FD6-30BB7BEFAA7E}"/>
              </a:ext>
            </a:extLst>
          </p:cNvPr>
          <p:cNvSpPr>
            <a:spLocks noGrp="1"/>
          </p:cNvSpPr>
          <p:nvPr>
            <p:ph type="body" idx="1"/>
          </p:nvPr>
        </p:nvSpPr>
        <p:spPr>
          <a:xfrm>
            <a:off x="1097280" y="1979676"/>
            <a:ext cx="4639736" cy="736282"/>
          </a:xfrm>
          <a:solidFill>
            <a:srgbClr val="F2EFE6"/>
          </a:solidFill>
          <a:ln>
            <a:solidFill>
              <a:schemeClr val="accent1">
                <a:lumMod val="60000"/>
                <a:lumOff val="40000"/>
              </a:schemeClr>
            </a:solidFill>
          </a:ln>
        </p:spPr>
        <p:txBody>
          <a:bodyPr/>
          <a:lstStyle/>
          <a:p>
            <a:r>
              <a:rPr lang="en-US" cap="none" dirty="0" err="1">
                <a:solidFill>
                  <a:schemeClr val="accent1">
                    <a:lumMod val="50000"/>
                  </a:schemeClr>
                </a:solidFill>
              </a:rPr>
              <a:t>Personaal</a:t>
            </a:r>
            <a:r>
              <a:rPr lang="en-US" cap="none" dirty="0">
                <a:solidFill>
                  <a:schemeClr val="accent1">
                    <a:lumMod val="50000"/>
                  </a:schemeClr>
                </a:solidFill>
              </a:rPr>
              <a:t> </a:t>
            </a:r>
            <a:r>
              <a:rPr lang="en-US" cap="none" dirty="0" err="1">
                <a:solidFill>
                  <a:schemeClr val="accent1">
                    <a:lumMod val="50000"/>
                  </a:schemeClr>
                </a:solidFill>
              </a:rPr>
              <a:t>perspectief</a:t>
            </a:r>
            <a:endParaRPr lang="en-US" cap="none" dirty="0">
              <a:solidFill>
                <a:schemeClr val="accent1">
                  <a:lumMod val="50000"/>
                </a:schemeClr>
              </a:solidFill>
            </a:endParaRPr>
          </a:p>
        </p:txBody>
      </p:sp>
      <p:sp>
        <p:nvSpPr>
          <p:cNvPr id="3" name="Tijdelijke aanduiding voor inhoud 2">
            <a:extLst>
              <a:ext uri="{FF2B5EF4-FFF2-40B4-BE49-F238E27FC236}">
                <a16:creationId xmlns:a16="http://schemas.microsoft.com/office/drawing/2014/main" id="{D7F667DC-CC9A-4C9C-BD2D-D4B8AAD75260}"/>
              </a:ext>
            </a:extLst>
          </p:cNvPr>
          <p:cNvSpPr>
            <a:spLocks noGrp="1"/>
          </p:cNvSpPr>
          <p:nvPr>
            <p:ph sz="half" idx="2"/>
          </p:nvPr>
        </p:nvSpPr>
        <p:spPr>
          <a:xfrm>
            <a:off x="1097280" y="2958274"/>
            <a:ext cx="4639736" cy="2910821"/>
          </a:xfrm>
          <a:ln>
            <a:solidFill>
              <a:schemeClr val="accent1">
                <a:lumMod val="60000"/>
                <a:lumOff val="40000"/>
              </a:schemeClr>
            </a:solidFill>
          </a:ln>
        </p:spPr>
        <p:txBody>
          <a:bodyPr>
            <a:normAutofit/>
          </a:bodyPr>
          <a:lstStyle/>
          <a:p>
            <a:r>
              <a:rPr lang="nl-NL" dirty="0"/>
              <a:t>- Samir </a:t>
            </a:r>
            <a:r>
              <a:rPr lang="nl-NL" dirty="0" err="1"/>
              <a:t>Zalar</a:t>
            </a:r>
            <a:r>
              <a:rPr lang="nl-NL" dirty="0"/>
              <a:t> </a:t>
            </a:r>
          </a:p>
          <a:p>
            <a:r>
              <a:rPr lang="nl-NL" dirty="0"/>
              <a:t>- Ik-vorm </a:t>
            </a:r>
          </a:p>
          <a:p>
            <a:r>
              <a:rPr lang="nl-NL" dirty="0"/>
              <a:t>- Personale vertelvorm  </a:t>
            </a:r>
          </a:p>
        </p:txBody>
      </p:sp>
      <p:sp useBgFill="1">
        <p:nvSpPr>
          <p:cNvPr id="4" name="Tijdelijke aanduiding voor datum 3">
            <a:extLst>
              <a:ext uri="{FF2B5EF4-FFF2-40B4-BE49-F238E27FC236}">
                <a16:creationId xmlns:a16="http://schemas.microsoft.com/office/drawing/2014/main" id="{7D6156A8-BEFA-432C-A26F-4258F97B799B}"/>
              </a:ext>
            </a:extLst>
          </p:cNvPr>
          <p:cNvSpPr>
            <a:spLocks noGrp="1"/>
          </p:cNvSpPr>
          <p:nvPr>
            <p:ph type="dt" sz="half" idx="10"/>
          </p:nvPr>
        </p:nvSpPr>
        <p:spPr>
          <a:xfrm>
            <a:off x="8218426" y="6446838"/>
            <a:ext cx="2584850" cy="365125"/>
          </a:xfrm>
        </p:spPr>
        <p:txBody>
          <a:bodyPr anchor="ctr">
            <a:normAutofit/>
          </a:bodyPr>
          <a:lstStyle/>
          <a:p>
            <a:pPr rtl="0">
              <a:spcAft>
                <a:spcPts val="600"/>
              </a:spcAft>
            </a:pPr>
            <a:fld id="{38F39E6F-C4D3-4233-838E-9ABAB79681C5}" type="datetime1">
              <a:rPr lang="nl-NL" smtClean="0">
                <a:solidFill>
                  <a:schemeClr val="accent1">
                    <a:lumMod val="50000"/>
                  </a:schemeClr>
                </a:solidFill>
              </a:rPr>
              <a:pPr rtl="0">
                <a:spcAft>
                  <a:spcPts val="600"/>
                </a:spcAft>
              </a:pPr>
              <a:t>28-5-2020</a:t>
            </a:fld>
            <a:endParaRPr lang="en-US" dirty="0">
              <a:solidFill>
                <a:schemeClr val="accent1">
                  <a:lumMod val="50000"/>
                </a:schemeClr>
              </a:solidFill>
            </a:endParaRPr>
          </a:p>
        </p:txBody>
      </p:sp>
      <p:pic>
        <p:nvPicPr>
          <p:cNvPr id="6156" name="Picture 12" descr="Uitgeverij Prometheus -">
            <a:extLst>
              <a:ext uri="{FF2B5EF4-FFF2-40B4-BE49-F238E27FC236}">
                <a16:creationId xmlns:a16="http://schemas.microsoft.com/office/drawing/2014/main" id="{ADC6F869-20DD-4DAD-BE7F-C51EAB9EB7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5651" y="1979676"/>
            <a:ext cx="3857625" cy="978598"/>
          </a:xfrm>
          <a:prstGeom prst="rect">
            <a:avLst/>
          </a:prstGeom>
          <a:noFill/>
          <a:ln>
            <a:solidFill>
              <a:srgbClr val="F2EFE6"/>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8677727"/>
      </p:ext>
    </p:extLst>
  </p:cSld>
  <p:clrMapOvr>
    <a:masterClrMapping/>
  </p:clrMapOvr>
</p:sld>
</file>

<file path=ppt/theme/theme1.xml><?xml version="1.0" encoding="utf-8"?>
<a:theme xmlns:a="http://schemas.openxmlformats.org/drawingml/2006/main" name="1_RetrospectVTI">
  <a:themeElements>
    <a:clrScheme name="Custom 37">
      <a:dk1>
        <a:srgbClr val="000000"/>
      </a:dk1>
      <a:lt1>
        <a:srgbClr val="FFFFFF"/>
      </a:lt1>
      <a:dk2>
        <a:srgbClr val="4A5356"/>
      </a:dk2>
      <a:lt2>
        <a:srgbClr val="E8E3CE"/>
      </a:lt2>
      <a:accent1>
        <a:srgbClr val="9BA8B7"/>
      </a:accent1>
      <a:accent2>
        <a:srgbClr val="E6A02E"/>
      </a:accent2>
      <a:accent3>
        <a:srgbClr val="BF6A3B"/>
      </a:accent3>
      <a:accent4>
        <a:srgbClr val="92987A"/>
      </a:accent4>
      <a:accent5>
        <a:srgbClr val="857659"/>
      </a:accent5>
      <a:accent6>
        <a:srgbClr val="A0988C"/>
      </a:accent6>
      <a:hlink>
        <a:srgbClr val="00B0F0"/>
      </a:hlink>
      <a:folHlink>
        <a:srgbClr val="738F97"/>
      </a:folHlink>
    </a:clrScheme>
    <a:fontScheme name="Retrospect">
      <a:majorFont>
        <a:latin typeface="Bookman Old Style"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Office_41798725_TF56160789" id="{09347C12-031C-413E-A748-FF4F71BF118C}" vid="{3DEA83A5-CB99-49DA-AF92-88A659250F56}"/>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9AFD3223ED2D14EBDF60CB2D47B5EC5" ma:contentTypeVersion="12" ma:contentTypeDescription="Een nieuw document maken." ma:contentTypeScope="" ma:versionID="50dab97e263cb1c8e099dc2452848867">
  <xsd:schema xmlns:xsd="http://www.w3.org/2001/XMLSchema" xmlns:xs="http://www.w3.org/2001/XMLSchema" xmlns:p="http://schemas.microsoft.com/office/2006/metadata/properties" xmlns:ns3="fa2163d9-e9ed-405e-96ec-dfff1b11b94b" xmlns:ns4="8d1263d8-68c9-42c8-833f-42aef4cddc9c" targetNamespace="http://schemas.microsoft.com/office/2006/metadata/properties" ma:root="true" ma:fieldsID="442de67dd2dfdc51e79dd393e9db09b8" ns3:_="" ns4:_="">
    <xsd:import namespace="fa2163d9-e9ed-405e-96ec-dfff1b11b94b"/>
    <xsd:import namespace="8d1263d8-68c9-42c8-833f-42aef4cddc9c"/>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2163d9-e9ed-405e-96ec-dfff1b11b94b"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d1263d8-68c9-42c8-833f-42aef4cddc9c" elementFormDefault="qualified">
    <xsd:import namespace="http://schemas.microsoft.com/office/2006/documentManagement/types"/>
    <xsd:import namespace="http://schemas.microsoft.com/office/infopath/2007/PartnerControls"/>
    <xsd:element name="SharedWithUsers" ma:index="12"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Gedeeld met details" ma:description="" ma:internalName="SharedWithDetails" ma:readOnly="true">
      <xsd:simpleType>
        <xsd:restriction base="dms:Note">
          <xsd:maxLength value="255"/>
        </xsd:restriction>
      </xsd:simpleType>
    </xsd:element>
    <xsd:element name="SharingHintHash" ma:index="14" nillable="true" ma:displayName="Hint-hash delen"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ADCEE5A-A8C6-4453-BEAB-C604AFE2F06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a2163d9-e9ed-405e-96ec-dfff1b11b94b"/>
    <ds:schemaRef ds:uri="8d1263d8-68c9-42c8-833f-42aef4cddc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F918630-B7CE-4353-BF64-9C35B53AD02E}">
  <ds:schemaRefs>
    <ds:schemaRef ds:uri="http://schemas.microsoft.com/sharepoint/v3/contenttype/forms"/>
  </ds:schemaRefs>
</ds:datastoreItem>
</file>

<file path=customXml/itemProps3.xml><?xml version="1.0" encoding="utf-8"?>
<ds:datastoreItem xmlns:ds="http://schemas.openxmlformats.org/officeDocument/2006/customXml" ds:itemID="{417B05E4-DD90-4540-B43B-FCF3D3960723}">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0</TotalTime>
  <Words>1615</Words>
  <Application>Microsoft Office PowerPoint</Application>
  <PresentationFormat>Breedbeeld</PresentationFormat>
  <Paragraphs>129</Paragraphs>
  <Slides>11</Slides>
  <Notes>11</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11</vt:i4>
      </vt:variant>
    </vt:vector>
  </HeadingPairs>
  <TitlesOfParts>
    <vt:vector size="19" baseType="lpstr">
      <vt:lpstr>Abadi</vt:lpstr>
      <vt:lpstr>Abadi Extra Light</vt:lpstr>
      <vt:lpstr>Arial</vt:lpstr>
      <vt:lpstr>Bodoni MT Black</vt:lpstr>
      <vt:lpstr>Bookman Old Style</vt:lpstr>
      <vt:lpstr>Calibri</vt:lpstr>
      <vt:lpstr>Franklin Gothic Book</vt:lpstr>
      <vt:lpstr>1_RetrospectVTI</vt:lpstr>
      <vt:lpstr>Pecha kucha</vt:lpstr>
      <vt:lpstr>Omslag </vt:lpstr>
      <vt:lpstr>Schrijver</vt:lpstr>
      <vt:lpstr>Samenvatting</vt:lpstr>
      <vt:lpstr>Titelverklaring</vt:lpstr>
      <vt:lpstr>Personages </vt:lpstr>
      <vt:lpstr>Tijd</vt:lpstr>
      <vt:lpstr>Ruimte</vt:lpstr>
      <vt:lpstr>Perspectief</vt:lpstr>
      <vt:lpstr>Opbouw</vt:lpstr>
      <vt:lpstr>Persoonlijke beoordeling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2020-05-28T10:06:16Z</dcterms:created>
  <dcterms:modified xsi:type="dcterms:W3CDTF">2020-05-28T22:24:07Z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0x01010019AFD3223ED2D14EBDF60CB2D47B5EC5</vt:lpwstr>
  </property>
</Properties>
</file>